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691" r:id="rId5"/>
  </p:sldMasterIdLst>
  <p:notesMasterIdLst>
    <p:notesMasterId r:id="rId44"/>
  </p:notesMasterIdLst>
  <p:sldIdLst>
    <p:sldId id="2076137120" r:id="rId6"/>
    <p:sldId id="256" r:id="rId7"/>
    <p:sldId id="2076137118" r:id="rId8"/>
    <p:sldId id="2076137107" r:id="rId9"/>
    <p:sldId id="292" r:id="rId10"/>
    <p:sldId id="291" r:id="rId11"/>
    <p:sldId id="293" r:id="rId12"/>
    <p:sldId id="2076137095" r:id="rId13"/>
    <p:sldId id="2076137096" r:id="rId14"/>
    <p:sldId id="2076137097" r:id="rId15"/>
    <p:sldId id="2076137099" r:id="rId16"/>
    <p:sldId id="2076137098" r:id="rId17"/>
    <p:sldId id="2076137079" r:id="rId18"/>
    <p:sldId id="2076137078" r:id="rId19"/>
    <p:sldId id="294" r:id="rId20"/>
    <p:sldId id="270" r:id="rId21"/>
    <p:sldId id="2076137121" r:id="rId22"/>
    <p:sldId id="272" r:id="rId23"/>
    <p:sldId id="273" r:id="rId24"/>
    <p:sldId id="277" r:id="rId25"/>
    <p:sldId id="283" r:id="rId26"/>
    <p:sldId id="284" r:id="rId27"/>
    <p:sldId id="296" r:id="rId28"/>
    <p:sldId id="302" r:id="rId29"/>
    <p:sldId id="2076137109" r:id="rId30"/>
    <p:sldId id="297" r:id="rId31"/>
    <p:sldId id="2076137082" r:id="rId32"/>
    <p:sldId id="2076137083" r:id="rId33"/>
    <p:sldId id="2076137084" r:id="rId34"/>
    <p:sldId id="2076137085" r:id="rId35"/>
    <p:sldId id="2076137087" r:id="rId36"/>
    <p:sldId id="2076137086" r:id="rId37"/>
    <p:sldId id="2076137111" r:id="rId38"/>
    <p:sldId id="2076137090" r:id="rId39"/>
    <p:sldId id="2076137092" r:id="rId40"/>
    <p:sldId id="2076137115" r:id="rId41"/>
    <p:sldId id="2076137116" r:id="rId42"/>
    <p:sldId id="2076137119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2">
          <p15:clr>
            <a:srgbClr val="A4A3A4"/>
          </p15:clr>
        </p15:guide>
        <p15:guide id="2" orient="horz" pos="583">
          <p15:clr>
            <a:srgbClr val="A4A3A4"/>
          </p15:clr>
        </p15:guide>
        <p15:guide id="3" pos="5617">
          <p15:clr>
            <a:srgbClr val="A4A3A4"/>
          </p15:clr>
        </p15:guide>
        <p15:guide id="4" pos="23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Gomez Jaramillo" initials="DGJ" lastIdx="2" clrIdx="0">
    <p:extLst>
      <p:ext uri="{19B8F6BF-5375-455C-9EA6-DF929625EA0E}">
        <p15:presenceInfo xmlns:p15="http://schemas.microsoft.com/office/powerpoint/2012/main" userId="19dc515fb469d1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505050"/>
    <a:srgbClr val="00ABEC"/>
    <a:srgbClr val="A5CE00"/>
    <a:srgbClr val="00BCF2"/>
    <a:srgbClr val="007FBA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4" y="77"/>
      </p:cViewPr>
      <p:guideLst>
        <p:guide orient="horz" pos="3092"/>
        <p:guide orient="horz" pos="583"/>
        <p:guide pos="5617"/>
        <p:guide pos="2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324F7-829E-4139-A24D-09F9DEEC929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4AA649-03B6-4425-A400-89942A0BAFE6}">
      <dgm:prSet/>
      <dgm:spPr/>
      <dgm:t>
        <a:bodyPr/>
        <a:lstStyle/>
        <a:p>
          <a:r>
            <a:rPr lang="en-US" dirty="0"/>
            <a:t>What is MSP Program?</a:t>
          </a:r>
        </a:p>
      </dgm:t>
    </dgm:pt>
    <dgm:pt modelId="{799CD988-73D0-4438-825F-020DDA8A0494}" type="parTrans" cxnId="{D921918C-5B22-4DC5-BF12-8C7A3FEB97B4}">
      <dgm:prSet/>
      <dgm:spPr/>
      <dgm:t>
        <a:bodyPr/>
        <a:lstStyle/>
        <a:p>
          <a:endParaRPr lang="en-US"/>
        </a:p>
      </dgm:t>
    </dgm:pt>
    <dgm:pt modelId="{551B8303-70DD-4AF5-91A5-743E041E2BDD}" type="sibTrans" cxnId="{D921918C-5B22-4DC5-BF12-8C7A3FEB97B4}">
      <dgm:prSet/>
      <dgm:spPr/>
      <dgm:t>
        <a:bodyPr/>
        <a:lstStyle/>
        <a:p>
          <a:endParaRPr lang="en-US"/>
        </a:p>
      </dgm:t>
    </dgm:pt>
    <dgm:pt modelId="{F6954452-BA4C-41FF-B902-FBB2519E6BB5}">
      <dgm:prSet/>
      <dgm:spPr/>
      <dgm:t>
        <a:bodyPr/>
        <a:lstStyle/>
        <a:p>
          <a:r>
            <a:rPr lang="en-US" dirty="0"/>
            <a:t>How to prepare your MSP Application?</a:t>
          </a:r>
        </a:p>
      </dgm:t>
    </dgm:pt>
    <dgm:pt modelId="{FCAF5B90-5752-46F2-934F-460C170A2B69}" type="parTrans" cxnId="{33EAE142-824C-4A76-91BD-DD0394CC1121}">
      <dgm:prSet/>
      <dgm:spPr/>
      <dgm:t>
        <a:bodyPr/>
        <a:lstStyle/>
        <a:p>
          <a:endParaRPr lang="en-US"/>
        </a:p>
      </dgm:t>
    </dgm:pt>
    <dgm:pt modelId="{10E0626B-05A7-4AA9-906B-276548411CD7}" type="sibTrans" cxnId="{33EAE142-824C-4A76-91BD-DD0394CC1121}">
      <dgm:prSet/>
      <dgm:spPr/>
      <dgm:t>
        <a:bodyPr/>
        <a:lstStyle/>
        <a:p>
          <a:endParaRPr lang="en-US"/>
        </a:p>
      </dgm:t>
    </dgm:pt>
    <dgm:pt modelId="{D058F4BC-E842-46AD-8F77-355DDE58B60C}">
      <dgm:prSet/>
      <dgm:spPr/>
      <dgm:t>
        <a:bodyPr/>
        <a:lstStyle/>
        <a:p>
          <a:r>
            <a:rPr lang="en-US" dirty="0"/>
            <a:t>MSP Experience</a:t>
          </a:r>
        </a:p>
      </dgm:t>
    </dgm:pt>
    <dgm:pt modelId="{03247F2E-3494-478D-BF21-7E11FAF88A9A}" type="parTrans" cxnId="{0BA166C1-6335-4C8D-B242-B8261C0E196C}">
      <dgm:prSet/>
      <dgm:spPr/>
      <dgm:t>
        <a:bodyPr/>
        <a:lstStyle/>
        <a:p>
          <a:endParaRPr lang="en-US"/>
        </a:p>
      </dgm:t>
    </dgm:pt>
    <dgm:pt modelId="{2FECDE2F-53F8-4522-8818-5DBB8A04CB9C}" type="sibTrans" cxnId="{0BA166C1-6335-4C8D-B242-B8261C0E196C}">
      <dgm:prSet/>
      <dgm:spPr/>
      <dgm:t>
        <a:bodyPr/>
        <a:lstStyle/>
        <a:p>
          <a:endParaRPr lang="en-US"/>
        </a:p>
      </dgm:t>
    </dgm:pt>
    <dgm:pt modelId="{9553B6C9-74E9-4EAB-BDC8-79D78B524C90}">
      <dgm:prSet/>
      <dgm:spPr/>
      <dgm:t>
        <a:bodyPr/>
        <a:lstStyle/>
        <a:p>
          <a:r>
            <a:rPr lang="en-US" dirty="0"/>
            <a:t>Benefits of being a MSP</a:t>
          </a:r>
        </a:p>
      </dgm:t>
    </dgm:pt>
    <dgm:pt modelId="{8055E0AB-3FCC-4AF6-BAD4-3C47BF8AC956}" type="parTrans" cxnId="{F2D69146-1F1E-40BF-BBF8-26BDA37744ED}">
      <dgm:prSet/>
      <dgm:spPr/>
      <dgm:t>
        <a:bodyPr/>
        <a:lstStyle/>
        <a:p>
          <a:endParaRPr lang="en-US"/>
        </a:p>
      </dgm:t>
    </dgm:pt>
    <dgm:pt modelId="{F894CEAD-7E9E-4E58-93A8-F2DD9C656682}" type="sibTrans" cxnId="{F2D69146-1F1E-40BF-BBF8-26BDA37744ED}">
      <dgm:prSet/>
      <dgm:spPr/>
      <dgm:t>
        <a:bodyPr/>
        <a:lstStyle/>
        <a:p>
          <a:endParaRPr lang="en-US"/>
        </a:p>
      </dgm:t>
    </dgm:pt>
    <dgm:pt modelId="{CA82AE2D-06B6-45C1-A792-ACF2B0F7253D}">
      <dgm:prSet/>
      <dgm:spPr/>
      <dgm:t>
        <a:bodyPr/>
        <a:lstStyle/>
        <a:p>
          <a:r>
            <a:rPr lang="en-US" dirty="0"/>
            <a:t>Program Requirements</a:t>
          </a:r>
        </a:p>
      </dgm:t>
    </dgm:pt>
    <dgm:pt modelId="{463833AE-58D9-4402-869D-22AB4E4933D1}" type="parTrans" cxnId="{A0F4B76B-A50B-4456-B3ED-CC769760082C}">
      <dgm:prSet/>
      <dgm:spPr/>
      <dgm:t>
        <a:bodyPr/>
        <a:lstStyle/>
        <a:p>
          <a:endParaRPr lang="en-US"/>
        </a:p>
      </dgm:t>
    </dgm:pt>
    <dgm:pt modelId="{C5E90645-67D0-4526-B46B-D35892715407}" type="sibTrans" cxnId="{A0F4B76B-A50B-4456-B3ED-CC769760082C}">
      <dgm:prSet/>
      <dgm:spPr/>
      <dgm:t>
        <a:bodyPr/>
        <a:lstStyle/>
        <a:p>
          <a:endParaRPr lang="en-US"/>
        </a:p>
      </dgm:t>
    </dgm:pt>
    <dgm:pt modelId="{F16CD5FD-2531-4B69-AD50-E7F0462092E8}">
      <dgm:prSet/>
      <dgm:spPr/>
      <dgm:t>
        <a:bodyPr/>
        <a:lstStyle/>
        <a:p>
          <a:r>
            <a:rPr lang="en-US" dirty="0"/>
            <a:t>Imagine Cup</a:t>
          </a:r>
        </a:p>
      </dgm:t>
    </dgm:pt>
    <dgm:pt modelId="{6EB2A657-638F-4C97-989B-CD7CB27029DB}" type="parTrans" cxnId="{62C8F819-8E70-4BB7-AE4E-7C16A40A7ED0}">
      <dgm:prSet/>
      <dgm:spPr/>
      <dgm:t>
        <a:bodyPr/>
        <a:lstStyle/>
        <a:p>
          <a:endParaRPr lang="en-US"/>
        </a:p>
      </dgm:t>
    </dgm:pt>
    <dgm:pt modelId="{FAC8ABC4-5955-4D5C-9791-2164446FC833}" type="sibTrans" cxnId="{62C8F819-8E70-4BB7-AE4E-7C16A40A7ED0}">
      <dgm:prSet/>
      <dgm:spPr/>
      <dgm:t>
        <a:bodyPr/>
        <a:lstStyle/>
        <a:p>
          <a:endParaRPr lang="en-US"/>
        </a:p>
      </dgm:t>
    </dgm:pt>
    <dgm:pt modelId="{9B9EF63B-7B09-47DC-8A51-F528AC0577D9}" type="pres">
      <dgm:prSet presAssocID="{581324F7-829E-4139-A24D-09F9DEEC929F}" presName="linear" presStyleCnt="0">
        <dgm:presLayoutVars>
          <dgm:animLvl val="lvl"/>
          <dgm:resizeHandles val="exact"/>
        </dgm:presLayoutVars>
      </dgm:prSet>
      <dgm:spPr/>
    </dgm:pt>
    <dgm:pt modelId="{9CADC5F1-A1DB-444B-A295-E34180473DCC}" type="pres">
      <dgm:prSet presAssocID="{334AA649-03B6-4425-A400-89942A0BAFE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A504D52-ECF2-4B47-B989-2D3FA5C4A4BE}" type="pres">
      <dgm:prSet presAssocID="{551B8303-70DD-4AF5-91A5-743E041E2BDD}" presName="spacer" presStyleCnt="0"/>
      <dgm:spPr/>
    </dgm:pt>
    <dgm:pt modelId="{3CF8AFC5-6582-4130-9C0C-F7B8CF25A5C9}" type="pres">
      <dgm:prSet presAssocID="{F6954452-BA4C-41FF-B902-FBB2519E6BB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EDFDE2F-DEF5-4F4E-B5A3-16D6812A67EE}" type="pres">
      <dgm:prSet presAssocID="{10E0626B-05A7-4AA9-906B-276548411CD7}" presName="spacer" presStyleCnt="0"/>
      <dgm:spPr/>
    </dgm:pt>
    <dgm:pt modelId="{7C7EBF2F-0F98-4543-A860-84A0AB56C40F}" type="pres">
      <dgm:prSet presAssocID="{D058F4BC-E842-46AD-8F77-355DDE58B60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694F92F-D795-493E-8E76-C6AE9DFFEC0A}" type="pres">
      <dgm:prSet presAssocID="{2FECDE2F-53F8-4522-8818-5DBB8A04CB9C}" presName="spacer" presStyleCnt="0"/>
      <dgm:spPr/>
    </dgm:pt>
    <dgm:pt modelId="{37371F13-A0DB-4783-9A3A-4162520F3E13}" type="pres">
      <dgm:prSet presAssocID="{9553B6C9-74E9-4EAB-BDC8-79D78B524C9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3EE143-D1D3-4461-9804-DA4914E351A7}" type="pres">
      <dgm:prSet presAssocID="{F894CEAD-7E9E-4E58-93A8-F2DD9C656682}" presName="spacer" presStyleCnt="0"/>
      <dgm:spPr/>
    </dgm:pt>
    <dgm:pt modelId="{55109340-A696-4532-B9BA-4A6E5F92ABD9}" type="pres">
      <dgm:prSet presAssocID="{CA82AE2D-06B6-45C1-A792-ACF2B0F7253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871088C-C06D-4428-A9E2-E59E1B3CA5A9}" type="pres">
      <dgm:prSet presAssocID="{C5E90645-67D0-4526-B46B-D35892715407}" presName="spacer" presStyleCnt="0"/>
      <dgm:spPr/>
    </dgm:pt>
    <dgm:pt modelId="{7F909EFD-6FC0-47BF-8B33-D09BC9D23233}" type="pres">
      <dgm:prSet presAssocID="{F16CD5FD-2531-4B69-AD50-E7F0462092E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2C8F819-8E70-4BB7-AE4E-7C16A40A7ED0}" srcId="{581324F7-829E-4139-A24D-09F9DEEC929F}" destId="{F16CD5FD-2531-4B69-AD50-E7F0462092E8}" srcOrd="5" destOrd="0" parTransId="{6EB2A657-638F-4C97-989B-CD7CB27029DB}" sibTransId="{FAC8ABC4-5955-4D5C-9791-2164446FC833}"/>
    <dgm:cxn modelId="{FFD7D628-9260-4750-8485-FFA9570FD38E}" type="presOf" srcId="{D058F4BC-E842-46AD-8F77-355DDE58B60C}" destId="{7C7EBF2F-0F98-4543-A860-84A0AB56C40F}" srcOrd="0" destOrd="0" presId="urn:microsoft.com/office/officeart/2005/8/layout/vList2"/>
    <dgm:cxn modelId="{2327E72B-C264-4865-85E6-16E3B26D08B4}" type="presOf" srcId="{F6954452-BA4C-41FF-B902-FBB2519E6BB5}" destId="{3CF8AFC5-6582-4130-9C0C-F7B8CF25A5C9}" srcOrd="0" destOrd="0" presId="urn:microsoft.com/office/officeart/2005/8/layout/vList2"/>
    <dgm:cxn modelId="{21E2443B-7613-46B1-ADA0-6BF2A92AFA4B}" type="presOf" srcId="{CA82AE2D-06B6-45C1-A792-ACF2B0F7253D}" destId="{55109340-A696-4532-B9BA-4A6E5F92ABD9}" srcOrd="0" destOrd="0" presId="urn:microsoft.com/office/officeart/2005/8/layout/vList2"/>
    <dgm:cxn modelId="{33EAE142-824C-4A76-91BD-DD0394CC1121}" srcId="{581324F7-829E-4139-A24D-09F9DEEC929F}" destId="{F6954452-BA4C-41FF-B902-FBB2519E6BB5}" srcOrd="1" destOrd="0" parTransId="{FCAF5B90-5752-46F2-934F-460C170A2B69}" sibTransId="{10E0626B-05A7-4AA9-906B-276548411CD7}"/>
    <dgm:cxn modelId="{F2D69146-1F1E-40BF-BBF8-26BDA37744ED}" srcId="{581324F7-829E-4139-A24D-09F9DEEC929F}" destId="{9553B6C9-74E9-4EAB-BDC8-79D78B524C90}" srcOrd="3" destOrd="0" parTransId="{8055E0AB-3FCC-4AF6-BAD4-3C47BF8AC956}" sibTransId="{F894CEAD-7E9E-4E58-93A8-F2DD9C656682}"/>
    <dgm:cxn modelId="{A0F4B76B-A50B-4456-B3ED-CC769760082C}" srcId="{581324F7-829E-4139-A24D-09F9DEEC929F}" destId="{CA82AE2D-06B6-45C1-A792-ACF2B0F7253D}" srcOrd="4" destOrd="0" parTransId="{463833AE-58D9-4402-869D-22AB4E4933D1}" sibTransId="{C5E90645-67D0-4526-B46B-D35892715407}"/>
    <dgm:cxn modelId="{17174B89-3DC5-4632-933F-447C4F5F7754}" type="presOf" srcId="{581324F7-829E-4139-A24D-09F9DEEC929F}" destId="{9B9EF63B-7B09-47DC-8A51-F528AC0577D9}" srcOrd="0" destOrd="0" presId="urn:microsoft.com/office/officeart/2005/8/layout/vList2"/>
    <dgm:cxn modelId="{D921918C-5B22-4DC5-BF12-8C7A3FEB97B4}" srcId="{581324F7-829E-4139-A24D-09F9DEEC929F}" destId="{334AA649-03B6-4425-A400-89942A0BAFE6}" srcOrd="0" destOrd="0" parTransId="{799CD988-73D0-4438-825F-020DDA8A0494}" sibTransId="{551B8303-70DD-4AF5-91A5-743E041E2BDD}"/>
    <dgm:cxn modelId="{0BA166C1-6335-4C8D-B242-B8261C0E196C}" srcId="{581324F7-829E-4139-A24D-09F9DEEC929F}" destId="{D058F4BC-E842-46AD-8F77-355DDE58B60C}" srcOrd="2" destOrd="0" parTransId="{03247F2E-3494-478D-BF21-7E11FAF88A9A}" sibTransId="{2FECDE2F-53F8-4522-8818-5DBB8A04CB9C}"/>
    <dgm:cxn modelId="{7D75F4D1-8603-408A-AE55-B2621792589B}" type="presOf" srcId="{9553B6C9-74E9-4EAB-BDC8-79D78B524C90}" destId="{37371F13-A0DB-4783-9A3A-4162520F3E13}" srcOrd="0" destOrd="0" presId="urn:microsoft.com/office/officeart/2005/8/layout/vList2"/>
    <dgm:cxn modelId="{23B7A4EA-9BC2-41BC-858A-F72BDFADE41C}" type="presOf" srcId="{334AA649-03B6-4425-A400-89942A0BAFE6}" destId="{9CADC5F1-A1DB-444B-A295-E34180473DCC}" srcOrd="0" destOrd="0" presId="urn:microsoft.com/office/officeart/2005/8/layout/vList2"/>
    <dgm:cxn modelId="{866F99F9-C1BA-4602-978F-655BC7AAA388}" type="presOf" srcId="{F16CD5FD-2531-4B69-AD50-E7F0462092E8}" destId="{7F909EFD-6FC0-47BF-8B33-D09BC9D23233}" srcOrd="0" destOrd="0" presId="urn:microsoft.com/office/officeart/2005/8/layout/vList2"/>
    <dgm:cxn modelId="{D0C5C2F6-C4B1-4610-9E24-2778E9768B07}" type="presParOf" srcId="{9B9EF63B-7B09-47DC-8A51-F528AC0577D9}" destId="{9CADC5F1-A1DB-444B-A295-E34180473DCC}" srcOrd="0" destOrd="0" presId="urn:microsoft.com/office/officeart/2005/8/layout/vList2"/>
    <dgm:cxn modelId="{277A4D30-2B84-4000-B96E-AECB2F478303}" type="presParOf" srcId="{9B9EF63B-7B09-47DC-8A51-F528AC0577D9}" destId="{CA504D52-ECF2-4B47-B989-2D3FA5C4A4BE}" srcOrd="1" destOrd="0" presId="urn:microsoft.com/office/officeart/2005/8/layout/vList2"/>
    <dgm:cxn modelId="{31A6E5EF-E995-406F-BA63-AC1E1F3DE088}" type="presParOf" srcId="{9B9EF63B-7B09-47DC-8A51-F528AC0577D9}" destId="{3CF8AFC5-6582-4130-9C0C-F7B8CF25A5C9}" srcOrd="2" destOrd="0" presId="urn:microsoft.com/office/officeart/2005/8/layout/vList2"/>
    <dgm:cxn modelId="{C3AAEF9E-7692-43F9-96FB-717E9CA510CA}" type="presParOf" srcId="{9B9EF63B-7B09-47DC-8A51-F528AC0577D9}" destId="{EEDFDE2F-DEF5-4F4E-B5A3-16D6812A67EE}" srcOrd="3" destOrd="0" presId="urn:microsoft.com/office/officeart/2005/8/layout/vList2"/>
    <dgm:cxn modelId="{95341F7D-DB49-4AF4-885A-DC71249E0016}" type="presParOf" srcId="{9B9EF63B-7B09-47DC-8A51-F528AC0577D9}" destId="{7C7EBF2F-0F98-4543-A860-84A0AB56C40F}" srcOrd="4" destOrd="0" presId="urn:microsoft.com/office/officeart/2005/8/layout/vList2"/>
    <dgm:cxn modelId="{6B3F349C-7105-4437-9FBA-5447064D867C}" type="presParOf" srcId="{9B9EF63B-7B09-47DC-8A51-F528AC0577D9}" destId="{9694F92F-D795-493E-8E76-C6AE9DFFEC0A}" srcOrd="5" destOrd="0" presId="urn:microsoft.com/office/officeart/2005/8/layout/vList2"/>
    <dgm:cxn modelId="{8B10B9CB-CB32-4976-B1AA-10BB1BFD57E8}" type="presParOf" srcId="{9B9EF63B-7B09-47DC-8A51-F528AC0577D9}" destId="{37371F13-A0DB-4783-9A3A-4162520F3E13}" srcOrd="6" destOrd="0" presId="urn:microsoft.com/office/officeart/2005/8/layout/vList2"/>
    <dgm:cxn modelId="{5B410536-B3D7-4E22-A8C4-D873E013902D}" type="presParOf" srcId="{9B9EF63B-7B09-47DC-8A51-F528AC0577D9}" destId="{303EE143-D1D3-4461-9804-DA4914E351A7}" srcOrd="7" destOrd="0" presId="urn:microsoft.com/office/officeart/2005/8/layout/vList2"/>
    <dgm:cxn modelId="{D4FA2935-6205-4E45-AB59-3B0D536ED7C1}" type="presParOf" srcId="{9B9EF63B-7B09-47DC-8A51-F528AC0577D9}" destId="{55109340-A696-4532-B9BA-4A6E5F92ABD9}" srcOrd="8" destOrd="0" presId="urn:microsoft.com/office/officeart/2005/8/layout/vList2"/>
    <dgm:cxn modelId="{4CFA05CB-475D-4A75-AB2F-DEB0A0794FD6}" type="presParOf" srcId="{9B9EF63B-7B09-47DC-8A51-F528AC0577D9}" destId="{2871088C-C06D-4428-A9E2-E59E1B3CA5A9}" srcOrd="9" destOrd="0" presId="urn:microsoft.com/office/officeart/2005/8/layout/vList2"/>
    <dgm:cxn modelId="{EB8A45A3-E27F-49C6-88D5-7EAC3D63C9BB}" type="presParOf" srcId="{9B9EF63B-7B09-47DC-8A51-F528AC0577D9}" destId="{7F909EFD-6FC0-47BF-8B33-D09BC9D2323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538198-B241-42A5-B527-0EE601024CA3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7F416D-FB68-4B3F-90AD-BA2815805039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Learn</a:t>
          </a:r>
          <a:endParaRPr lang="en-US"/>
        </a:p>
      </dgm:t>
    </dgm:pt>
    <dgm:pt modelId="{41EB25F9-3B88-4A82-8F5B-7D885779E30E}" type="parTrans" cxnId="{0C6F0A73-A008-463C-B598-9F2DE44CF970}">
      <dgm:prSet/>
      <dgm:spPr/>
      <dgm:t>
        <a:bodyPr/>
        <a:lstStyle/>
        <a:p>
          <a:endParaRPr lang="en-US"/>
        </a:p>
      </dgm:t>
    </dgm:pt>
    <dgm:pt modelId="{B5FBC945-AD83-45D3-989E-A6DA440C75BF}" type="sibTrans" cxnId="{0C6F0A73-A008-463C-B598-9F2DE44CF970}">
      <dgm:prSet/>
      <dgm:spPr/>
      <dgm:t>
        <a:bodyPr/>
        <a:lstStyle/>
        <a:p>
          <a:endParaRPr lang="en-US"/>
        </a:p>
      </dgm:t>
    </dgm:pt>
    <dgm:pt modelId="{AD383A67-FBAB-4849-9056-AA43952E4B9D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Share</a:t>
          </a:r>
          <a:endParaRPr lang="en-US"/>
        </a:p>
      </dgm:t>
    </dgm:pt>
    <dgm:pt modelId="{59FF8477-4C1D-4496-BCA3-2147AE69CBB6}" type="parTrans" cxnId="{416FA9F2-0094-430A-8215-B89281E8D228}">
      <dgm:prSet/>
      <dgm:spPr/>
      <dgm:t>
        <a:bodyPr/>
        <a:lstStyle/>
        <a:p>
          <a:endParaRPr lang="en-US"/>
        </a:p>
      </dgm:t>
    </dgm:pt>
    <dgm:pt modelId="{AD1019EE-8008-4005-9278-CDDA09CE5452}" type="sibTrans" cxnId="{416FA9F2-0094-430A-8215-B89281E8D228}">
      <dgm:prSet/>
      <dgm:spPr/>
      <dgm:t>
        <a:bodyPr/>
        <a:lstStyle/>
        <a:p>
          <a:endParaRPr lang="en-US"/>
        </a:p>
      </dgm:t>
    </dgm:pt>
    <dgm:pt modelId="{FEEB50F9-83CE-4FFE-AB19-E3C4DC60A9DB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Network</a:t>
          </a:r>
          <a:endParaRPr lang="en-US"/>
        </a:p>
      </dgm:t>
    </dgm:pt>
    <dgm:pt modelId="{E484F3E0-C13D-4045-AAAE-C371D06962ED}" type="parTrans" cxnId="{E8557D18-064F-480D-B9EA-BD9D26B98D73}">
      <dgm:prSet/>
      <dgm:spPr/>
      <dgm:t>
        <a:bodyPr/>
        <a:lstStyle/>
        <a:p>
          <a:endParaRPr lang="en-US"/>
        </a:p>
      </dgm:t>
    </dgm:pt>
    <dgm:pt modelId="{7F510DBB-5E3A-4DF8-A974-9934DEE29672}" type="sibTrans" cxnId="{E8557D18-064F-480D-B9EA-BD9D26B98D73}">
      <dgm:prSet/>
      <dgm:spPr/>
      <dgm:t>
        <a:bodyPr/>
        <a:lstStyle/>
        <a:p>
          <a:endParaRPr lang="en-US"/>
        </a:p>
      </dgm:t>
    </dgm:pt>
    <dgm:pt modelId="{0823C336-CDC0-4989-BA24-67D30F3D330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Develop Personality </a:t>
          </a:r>
        </a:p>
      </dgm:t>
    </dgm:pt>
    <dgm:pt modelId="{8E6C2FB0-2763-43E1-BA6F-7EE6E72D73F0}" type="parTrans" cxnId="{CAB87168-89E8-4D4A-93C0-85CD3151FB50}">
      <dgm:prSet/>
      <dgm:spPr/>
    </dgm:pt>
    <dgm:pt modelId="{9BC31760-2275-4A5F-A47B-AD3C5AED569D}" type="sibTrans" cxnId="{CAB87168-89E8-4D4A-93C0-85CD3151FB50}">
      <dgm:prSet/>
      <dgm:spPr/>
    </dgm:pt>
    <dgm:pt modelId="{DB28F059-F8A8-4074-8176-1CC09BBD1A97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Golden Opportunity</a:t>
          </a:r>
        </a:p>
      </dgm:t>
    </dgm:pt>
    <dgm:pt modelId="{204B631E-1921-4CD3-A0BA-883217396E32}" type="parTrans" cxnId="{01DC209C-699A-4EDA-A4FB-2723AC0F06F1}">
      <dgm:prSet/>
      <dgm:spPr/>
    </dgm:pt>
    <dgm:pt modelId="{53244C8E-5D8E-49C5-9A33-AACB8BD0A834}" type="sibTrans" cxnId="{01DC209C-699A-4EDA-A4FB-2723AC0F06F1}">
      <dgm:prSet/>
      <dgm:spPr/>
    </dgm:pt>
    <dgm:pt modelId="{AED6DFF1-9E92-46B8-A467-03E355C5DB74}">
      <dgm:prSet phldr="0"/>
      <dgm:spPr/>
      <dgm:t>
        <a:bodyPr/>
        <a:lstStyle/>
        <a:p>
          <a:pPr rtl="0"/>
          <a:r>
            <a:rPr lang="en-US"/>
            <a:t>Global</a:t>
          </a:r>
          <a:endParaRPr lang="en-US">
            <a:latin typeface="Calibri Light" panose="020F0302020204030204"/>
          </a:endParaRPr>
        </a:p>
      </dgm:t>
    </dgm:pt>
    <dgm:pt modelId="{77450BB4-FB5B-48E0-B066-51689B5AC999}" type="parTrans" cxnId="{122FA9E8-AD6A-4704-AAA2-1881778C4F01}">
      <dgm:prSet/>
      <dgm:spPr/>
    </dgm:pt>
    <dgm:pt modelId="{5E0B387E-2B6F-4C22-AAC2-5F01795D2BCC}" type="sibTrans" cxnId="{122FA9E8-AD6A-4704-AAA2-1881778C4F01}">
      <dgm:prSet/>
      <dgm:spPr/>
    </dgm:pt>
    <dgm:pt modelId="{5499C02C-2F41-43FD-B274-5229AEB84235}" type="pres">
      <dgm:prSet presAssocID="{DC538198-B241-42A5-B527-0EE601024CA3}" presName="Name0" presStyleCnt="0">
        <dgm:presLayoutVars>
          <dgm:dir/>
          <dgm:resizeHandles val="exact"/>
        </dgm:presLayoutVars>
      </dgm:prSet>
      <dgm:spPr/>
    </dgm:pt>
    <dgm:pt modelId="{DBC8C951-B136-4619-85B7-8DDAB31306C3}" type="pres">
      <dgm:prSet presAssocID="{AED6DFF1-9E92-46B8-A467-03E355C5DB74}" presName="Name5" presStyleLbl="vennNode1" presStyleIdx="0" presStyleCnt="6">
        <dgm:presLayoutVars>
          <dgm:bulletEnabled val="1"/>
        </dgm:presLayoutVars>
      </dgm:prSet>
      <dgm:spPr/>
    </dgm:pt>
    <dgm:pt modelId="{D5C20C39-0BAF-4D76-9F4A-879593A07CEB}" type="pres">
      <dgm:prSet presAssocID="{5E0B387E-2B6F-4C22-AAC2-5F01795D2BCC}" presName="space" presStyleCnt="0"/>
      <dgm:spPr/>
    </dgm:pt>
    <dgm:pt modelId="{B3ABF513-7E55-4876-B519-45AB399E32D4}" type="pres">
      <dgm:prSet presAssocID="{157F416D-FB68-4B3F-90AD-BA2815805039}" presName="Name5" presStyleLbl="vennNode1" presStyleIdx="1" presStyleCnt="6">
        <dgm:presLayoutVars>
          <dgm:bulletEnabled val="1"/>
        </dgm:presLayoutVars>
      </dgm:prSet>
      <dgm:spPr/>
    </dgm:pt>
    <dgm:pt modelId="{6FC0A4C2-281D-4894-987C-7E44602849FF}" type="pres">
      <dgm:prSet presAssocID="{B5FBC945-AD83-45D3-989E-A6DA440C75BF}" presName="space" presStyleCnt="0"/>
      <dgm:spPr/>
    </dgm:pt>
    <dgm:pt modelId="{63DE6FA5-6ACF-41F1-A352-38CAD7EE1B87}" type="pres">
      <dgm:prSet presAssocID="{AD383A67-FBAB-4849-9056-AA43952E4B9D}" presName="Name5" presStyleLbl="vennNode1" presStyleIdx="2" presStyleCnt="6">
        <dgm:presLayoutVars>
          <dgm:bulletEnabled val="1"/>
        </dgm:presLayoutVars>
      </dgm:prSet>
      <dgm:spPr/>
    </dgm:pt>
    <dgm:pt modelId="{BF7F7314-3EC1-4B2E-B102-B8DF593FCE9D}" type="pres">
      <dgm:prSet presAssocID="{AD1019EE-8008-4005-9278-CDDA09CE5452}" presName="space" presStyleCnt="0"/>
      <dgm:spPr/>
    </dgm:pt>
    <dgm:pt modelId="{38E4FA5D-ED36-48B2-BD09-0035F357634F}" type="pres">
      <dgm:prSet presAssocID="{FEEB50F9-83CE-4FFE-AB19-E3C4DC60A9DB}" presName="Name5" presStyleLbl="vennNode1" presStyleIdx="3" presStyleCnt="6">
        <dgm:presLayoutVars>
          <dgm:bulletEnabled val="1"/>
        </dgm:presLayoutVars>
      </dgm:prSet>
      <dgm:spPr/>
    </dgm:pt>
    <dgm:pt modelId="{0860EED2-CAEA-4143-A988-3261F8BFDACE}" type="pres">
      <dgm:prSet presAssocID="{7F510DBB-5E3A-4DF8-A974-9934DEE29672}" presName="space" presStyleCnt="0"/>
      <dgm:spPr/>
    </dgm:pt>
    <dgm:pt modelId="{5F6A5C85-500C-4B34-AACE-B50865FF6DCB}" type="pres">
      <dgm:prSet presAssocID="{0823C336-CDC0-4989-BA24-67D30F3D330C}" presName="Name5" presStyleLbl="vennNode1" presStyleIdx="4" presStyleCnt="6">
        <dgm:presLayoutVars>
          <dgm:bulletEnabled val="1"/>
        </dgm:presLayoutVars>
      </dgm:prSet>
      <dgm:spPr/>
    </dgm:pt>
    <dgm:pt modelId="{9623A0D8-0ACA-4E05-A052-A8D869C2D432}" type="pres">
      <dgm:prSet presAssocID="{9BC31760-2275-4A5F-A47B-AD3C5AED569D}" presName="space" presStyleCnt="0"/>
      <dgm:spPr/>
    </dgm:pt>
    <dgm:pt modelId="{697E1EBC-9490-4C7D-847B-025AC09F5E7F}" type="pres">
      <dgm:prSet presAssocID="{DB28F059-F8A8-4074-8176-1CC09BBD1A97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E8557D18-064F-480D-B9EA-BD9D26B98D73}" srcId="{DC538198-B241-42A5-B527-0EE601024CA3}" destId="{FEEB50F9-83CE-4FFE-AB19-E3C4DC60A9DB}" srcOrd="3" destOrd="0" parTransId="{E484F3E0-C13D-4045-AAAE-C371D06962ED}" sibTransId="{7F510DBB-5E3A-4DF8-A974-9934DEE29672}"/>
    <dgm:cxn modelId="{B4FE9C24-B954-44DB-A04A-83978C0B0FB8}" type="presOf" srcId="{AD383A67-FBAB-4849-9056-AA43952E4B9D}" destId="{63DE6FA5-6ACF-41F1-A352-38CAD7EE1B87}" srcOrd="0" destOrd="0" presId="urn:microsoft.com/office/officeart/2005/8/layout/venn3"/>
    <dgm:cxn modelId="{CAB87168-89E8-4D4A-93C0-85CD3151FB50}" srcId="{DC538198-B241-42A5-B527-0EE601024CA3}" destId="{0823C336-CDC0-4989-BA24-67D30F3D330C}" srcOrd="4" destOrd="0" parTransId="{8E6C2FB0-2763-43E1-BA6F-7EE6E72D73F0}" sibTransId="{9BC31760-2275-4A5F-A47B-AD3C5AED569D}"/>
    <dgm:cxn modelId="{B3CB0D50-E883-48AD-8802-FA1F17290BF3}" type="presOf" srcId="{AED6DFF1-9E92-46B8-A467-03E355C5DB74}" destId="{DBC8C951-B136-4619-85B7-8DDAB31306C3}" srcOrd="0" destOrd="0" presId="urn:microsoft.com/office/officeart/2005/8/layout/venn3"/>
    <dgm:cxn modelId="{0C6F0A73-A008-463C-B598-9F2DE44CF970}" srcId="{DC538198-B241-42A5-B527-0EE601024CA3}" destId="{157F416D-FB68-4B3F-90AD-BA2815805039}" srcOrd="1" destOrd="0" parTransId="{41EB25F9-3B88-4A82-8F5B-7D885779E30E}" sibTransId="{B5FBC945-AD83-45D3-989E-A6DA440C75BF}"/>
    <dgm:cxn modelId="{1B7D6559-233E-4492-9B0A-2FBE85501EEC}" type="presOf" srcId="{DC538198-B241-42A5-B527-0EE601024CA3}" destId="{5499C02C-2F41-43FD-B274-5229AEB84235}" srcOrd="0" destOrd="0" presId="urn:microsoft.com/office/officeart/2005/8/layout/venn3"/>
    <dgm:cxn modelId="{09BBBA7E-2140-4B77-A949-7309969A63F6}" type="presOf" srcId="{0823C336-CDC0-4989-BA24-67D30F3D330C}" destId="{5F6A5C85-500C-4B34-AACE-B50865FF6DCB}" srcOrd="0" destOrd="0" presId="urn:microsoft.com/office/officeart/2005/8/layout/venn3"/>
    <dgm:cxn modelId="{8BFDEB8C-CA15-48B3-8BBF-021B2E3F004F}" type="presOf" srcId="{157F416D-FB68-4B3F-90AD-BA2815805039}" destId="{B3ABF513-7E55-4876-B519-45AB399E32D4}" srcOrd="0" destOrd="0" presId="urn:microsoft.com/office/officeart/2005/8/layout/venn3"/>
    <dgm:cxn modelId="{01DC209C-699A-4EDA-A4FB-2723AC0F06F1}" srcId="{DC538198-B241-42A5-B527-0EE601024CA3}" destId="{DB28F059-F8A8-4074-8176-1CC09BBD1A97}" srcOrd="5" destOrd="0" parTransId="{204B631E-1921-4CD3-A0BA-883217396E32}" sibTransId="{53244C8E-5D8E-49C5-9A33-AACB8BD0A834}"/>
    <dgm:cxn modelId="{31C0A7E0-EC03-427D-81CE-ECC9857C44D0}" type="presOf" srcId="{FEEB50F9-83CE-4FFE-AB19-E3C4DC60A9DB}" destId="{38E4FA5D-ED36-48B2-BD09-0035F357634F}" srcOrd="0" destOrd="0" presId="urn:microsoft.com/office/officeart/2005/8/layout/venn3"/>
    <dgm:cxn modelId="{A7D133E1-10D1-4A22-947A-000417F87B1E}" type="presOf" srcId="{DB28F059-F8A8-4074-8176-1CC09BBD1A97}" destId="{697E1EBC-9490-4C7D-847B-025AC09F5E7F}" srcOrd="0" destOrd="0" presId="urn:microsoft.com/office/officeart/2005/8/layout/venn3"/>
    <dgm:cxn modelId="{122FA9E8-AD6A-4704-AAA2-1881778C4F01}" srcId="{DC538198-B241-42A5-B527-0EE601024CA3}" destId="{AED6DFF1-9E92-46B8-A467-03E355C5DB74}" srcOrd="0" destOrd="0" parTransId="{77450BB4-FB5B-48E0-B066-51689B5AC999}" sibTransId="{5E0B387E-2B6F-4C22-AAC2-5F01795D2BCC}"/>
    <dgm:cxn modelId="{416FA9F2-0094-430A-8215-B89281E8D228}" srcId="{DC538198-B241-42A5-B527-0EE601024CA3}" destId="{AD383A67-FBAB-4849-9056-AA43952E4B9D}" srcOrd="2" destOrd="0" parTransId="{59FF8477-4C1D-4496-BCA3-2147AE69CBB6}" sibTransId="{AD1019EE-8008-4005-9278-CDDA09CE5452}"/>
    <dgm:cxn modelId="{4B4BD3DE-EA74-4B8C-9680-8F00AEEA9DA8}" type="presParOf" srcId="{5499C02C-2F41-43FD-B274-5229AEB84235}" destId="{DBC8C951-B136-4619-85B7-8DDAB31306C3}" srcOrd="0" destOrd="0" presId="urn:microsoft.com/office/officeart/2005/8/layout/venn3"/>
    <dgm:cxn modelId="{7FB0D968-511A-4D3C-8F7E-0DB96924777A}" type="presParOf" srcId="{5499C02C-2F41-43FD-B274-5229AEB84235}" destId="{D5C20C39-0BAF-4D76-9F4A-879593A07CEB}" srcOrd="1" destOrd="0" presId="urn:microsoft.com/office/officeart/2005/8/layout/venn3"/>
    <dgm:cxn modelId="{B2F32464-D2DD-461C-918A-FC51C44C6B6C}" type="presParOf" srcId="{5499C02C-2F41-43FD-B274-5229AEB84235}" destId="{B3ABF513-7E55-4876-B519-45AB399E32D4}" srcOrd="2" destOrd="0" presId="urn:microsoft.com/office/officeart/2005/8/layout/venn3"/>
    <dgm:cxn modelId="{FED23D26-DABA-46D5-A79F-98B2E5646245}" type="presParOf" srcId="{5499C02C-2F41-43FD-B274-5229AEB84235}" destId="{6FC0A4C2-281D-4894-987C-7E44602849FF}" srcOrd="3" destOrd="0" presId="urn:microsoft.com/office/officeart/2005/8/layout/venn3"/>
    <dgm:cxn modelId="{EC7FDAE5-E501-4A91-BD05-A30FF275A5E2}" type="presParOf" srcId="{5499C02C-2F41-43FD-B274-5229AEB84235}" destId="{63DE6FA5-6ACF-41F1-A352-38CAD7EE1B87}" srcOrd="4" destOrd="0" presId="urn:microsoft.com/office/officeart/2005/8/layout/venn3"/>
    <dgm:cxn modelId="{CE28AC7B-41C6-42D6-8638-9155C3A83A48}" type="presParOf" srcId="{5499C02C-2F41-43FD-B274-5229AEB84235}" destId="{BF7F7314-3EC1-4B2E-B102-B8DF593FCE9D}" srcOrd="5" destOrd="0" presId="urn:microsoft.com/office/officeart/2005/8/layout/venn3"/>
    <dgm:cxn modelId="{02FB99E4-592A-43C3-B5E9-36A6642C9C08}" type="presParOf" srcId="{5499C02C-2F41-43FD-B274-5229AEB84235}" destId="{38E4FA5D-ED36-48B2-BD09-0035F357634F}" srcOrd="6" destOrd="0" presId="urn:microsoft.com/office/officeart/2005/8/layout/venn3"/>
    <dgm:cxn modelId="{644D6867-F7DE-4F28-B0F5-10CCE4E5D3FB}" type="presParOf" srcId="{5499C02C-2F41-43FD-B274-5229AEB84235}" destId="{0860EED2-CAEA-4143-A988-3261F8BFDACE}" srcOrd="7" destOrd="0" presId="urn:microsoft.com/office/officeart/2005/8/layout/venn3"/>
    <dgm:cxn modelId="{6EED0140-A4BE-4BAC-B24A-381B58E665CE}" type="presParOf" srcId="{5499C02C-2F41-43FD-B274-5229AEB84235}" destId="{5F6A5C85-500C-4B34-AACE-B50865FF6DCB}" srcOrd="8" destOrd="0" presId="urn:microsoft.com/office/officeart/2005/8/layout/venn3"/>
    <dgm:cxn modelId="{1D45BA6B-43FE-4F06-AE87-3FF8335CB4A1}" type="presParOf" srcId="{5499C02C-2F41-43FD-B274-5229AEB84235}" destId="{9623A0D8-0ACA-4E05-A052-A8D869C2D432}" srcOrd="9" destOrd="0" presId="urn:microsoft.com/office/officeart/2005/8/layout/venn3"/>
    <dgm:cxn modelId="{98952A1F-9CD9-4524-9DE9-679C8D4AEEB6}" type="presParOf" srcId="{5499C02C-2F41-43FD-B274-5229AEB84235}" destId="{697E1EBC-9490-4C7D-847B-025AC09F5E7F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DC5F1-A1DB-444B-A295-E34180473DCC}">
      <dsp:nvSpPr>
        <dsp:cNvPr id="0" name=""/>
        <dsp:cNvSpPr/>
      </dsp:nvSpPr>
      <dsp:spPr>
        <a:xfrm>
          <a:off x="0" y="35797"/>
          <a:ext cx="86838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is MSP Program?</a:t>
          </a:r>
        </a:p>
      </dsp:txBody>
      <dsp:txXfrm>
        <a:off x="25759" y="61556"/>
        <a:ext cx="8632301" cy="476152"/>
      </dsp:txXfrm>
    </dsp:sp>
    <dsp:sp modelId="{3CF8AFC5-6582-4130-9C0C-F7B8CF25A5C9}">
      <dsp:nvSpPr>
        <dsp:cNvPr id="0" name=""/>
        <dsp:cNvSpPr/>
      </dsp:nvSpPr>
      <dsp:spPr>
        <a:xfrm>
          <a:off x="0" y="626827"/>
          <a:ext cx="86838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to prepare your MSP Application?</a:t>
          </a:r>
        </a:p>
      </dsp:txBody>
      <dsp:txXfrm>
        <a:off x="25759" y="652586"/>
        <a:ext cx="8632301" cy="476152"/>
      </dsp:txXfrm>
    </dsp:sp>
    <dsp:sp modelId="{7C7EBF2F-0F98-4543-A860-84A0AB56C40F}">
      <dsp:nvSpPr>
        <dsp:cNvPr id="0" name=""/>
        <dsp:cNvSpPr/>
      </dsp:nvSpPr>
      <dsp:spPr>
        <a:xfrm>
          <a:off x="0" y="1217857"/>
          <a:ext cx="86838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MSP Experience</a:t>
          </a:r>
        </a:p>
      </dsp:txBody>
      <dsp:txXfrm>
        <a:off x="25759" y="1243616"/>
        <a:ext cx="8632301" cy="476152"/>
      </dsp:txXfrm>
    </dsp:sp>
    <dsp:sp modelId="{37371F13-A0DB-4783-9A3A-4162520F3E13}">
      <dsp:nvSpPr>
        <dsp:cNvPr id="0" name=""/>
        <dsp:cNvSpPr/>
      </dsp:nvSpPr>
      <dsp:spPr>
        <a:xfrm>
          <a:off x="0" y="1808888"/>
          <a:ext cx="86838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Benefits of being a MSP</a:t>
          </a:r>
        </a:p>
      </dsp:txBody>
      <dsp:txXfrm>
        <a:off x="25759" y="1834647"/>
        <a:ext cx="8632301" cy="476152"/>
      </dsp:txXfrm>
    </dsp:sp>
    <dsp:sp modelId="{55109340-A696-4532-B9BA-4A6E5F92ABD9}">
      <dsp:nvSpPr>
        <dsp:cNvPr id="0" name=""/>
        <dsp:cNvSpPr/>
      </dsp:nvSpPr>
      <dsp:spPr>
        <a:xfrm>
          <a:off x="0" y="2399918"/>
          <a:ext cx="86838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Program Requirements</a:t>
          </a:r>
        </a:p>
      </dsp:txBody>
      <dsp:txXfrm>
        <a:off x="25759" y="2425677"/>
        <a:ext cx="8632301" cy="476152"/>
      </dsp:txXfrm>
    </dsp:sp>
    <dsp:sp modelId="{7F909EFD-6FC0-47BF-8B33-D09BC9D23233}">
      <dsp:nvSpPr>
        <dsp:cNvPr id="0" name=""/>
        <dsp:cNvSpPr/>
      </dsp:nvSpPr>
      <dsp:spPr>
        <a:xfrm>
          <a:off x="0" y="2990948"/>
          <a:ext cx="86838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Imagine Cup</a:t>
          </a:r>
        </a:p>
      </dsp:txBody>
      <dsp:txXfrm>
        <a:off x="25759" y="3016707"/>
        <a:ext cx="8632301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8C951-B136-4619-85B7-8DDAB31306C3}">
      <dsp:nvSpPr>
        <dsp:cNvPr id="0" name=""/>
        <dsp:cNvSpPr/>
      </dsp:nvSpPr>
      <dsp:spPr>
        <a:xfrm>
          <a:off x="1060" y="909055"/>
          <a:ext cx="1736300" cy="17363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554" tIns="20320" rIns="95554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Global</a:t>
          </a:r>
          <a:endParaRPr lang="en-US" sz="1600" kern="1200">
            <a:latin typeface="Calibri Light" panose="020F0302020204030204"/>
          </a:endParaRPr>
        </a:p>
      </dsp:txBody>
      <dsp:txXfrm>
        <a:off x="255335" y="1163330"/>
        <a:ext cx="1227750" cy="1227750"/>
      </dsp:txXfrm>
    </dsp:sp>
    <dsp:sp modelId="{B3ABF513-7E55-4876-B519-45AB399E32D4}">
      <dsp:nvSpPr>
        <dsp:cNvPr id="0" name=""/>
        <dsp:cNvSpPr/>
      </dsp:nvSpPr>
      <dsp:spPr>
        <a:xfrm>
          <a:off x="1390100" y="909055"/>
          <a:ext cx="1736300" cy="17363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554" tIns="20320" rIns="95554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Learn</a:t>
          </a:r>
          <a:endParaRPr lang="en-US" sz="1600" kern="1200"/>
        </a:p>
      </dsp:txBody>
      <dsp:txXfrm>
        <a:off x="1644375" y="1163330"/>
        <a:ext cx="1227750" cy="1227750"/>
      </dsp:txXfrm>
    </dsp:sp>
    <dsp:sp modelId="{63DE6FA5-6ACF-41F1-A352-38CAD7EE1B87}">
      <dsp:nvSpPr>
        <dsp:cNvPr id="0" name=""/>
        <dsp:cNvSpPr/>
      </dsp:nvSpPr>
      <dsp:spPr>
        <a:xfrm>
          <a:off x="2779141" y="909055"/>
          <a:ext cx="1736300" cy="17363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554" tIns="20320" rIns="95554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Share</a:t>
          </a:r>
          <a:endParaRPr lang="en-US" sz="1600" kern="1200"/>
        </a:p>
      </dsp:txBody>
      <dsp:txXfrm>
        <a:off x="3033416" y="1163330"/>
        <a:ext cx="1227750" cy="1227750"/>
      </dsp:txXfrm>
    </dsp:sp>
    <dsp:sp modelId="{38E4FA5D-ED36-48B2-BD09-0035F357634F}">
      <dsp:nvSpPr>
        <dsp:cNvPr id="0" name=""/>
        <dsp:cNvSpPr/>
      </dsp:nvSpPr>
      <dsp:spPr>
        <a:xfrm>
          <a:off x="4168182" y="909055"/>
          <a:ext cx="1736300" cy="17363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554" tIns="20320" rIns="95554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Network</a:t>
          </a:r>
          <a:endParaRPr lang="en-US" sz="1600" kern="1200"/>
        </a:p>
      </dsp:txBody>
      <dsp:txXfrm>
        <a:off x="4422457" y="1163330"/>
        <a:ext cx="1227750" cy="1227750"/>
      </dsp:txXfrm>
    </dsp:sp>
    <dsp:sp modelId="{5F6A5C85-500C-4B34-AACE-B50865FF6DCB}">
      <dsp:nvSpPr>
        <dsp:cNvPr id="0" name=""/>
        <dsp:cNvSpPr/>
      </dsp:nvSpPr>
      <dsp:spPr>
        <a:xfrm>
          <a:off x="5557223" y="909055"/>
          <a:ext cx="1736300" cy="17363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554" tIns="20320" rIns="95554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Develop Personality </a:t>
          </a:r>
        </a:p>
      </dsp:txBody>
      <dsp:txXfrm>
        <a:off x="5811498" y="1163330"/>
        <a:ext cx="1227750" cy="1227750"/>
      </dsp:txXfrm>
    </dsp:sp>
    <dsp:sp modelId="{697E1EBC-9490-4C7D-847B-025AC09F5E7F}">
      <dsp:nvSpPr>
        <dsp:cNvPr id="0" name=""/>
        <dsp:cNvSpPr/>
      </dsp:nvSpPr>
      <dsp:spPr>
        <a:xfrm>
          <a:off x="6946263" y="909055"/>
          <a:ext cx="1736300" cy="17363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554" tIns="20320" rIns="95554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Golden Opportunity</a:t>
          </a:r>
        </a:p>
      </dsp:txBody>
      <dsp:txXfrm>
        <a:off x="7200538" y="1163330"/>
        <a:ext cx="1227750" cy="1227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8F67F-128B-478B-9A8B-69644787DD5A}" type="datetimeFigureOut">
              <a:rPr lang="es-EC" smtClean="0"/>
              <a:t>10/3/2020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16B7C-C08D-483B-B22D-65797D82EEDC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8284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6B7C-C08D-483B-B22D-65797D82EEDC}" type="slidenum">
              <a:rPr lang="es-EC" smtClean="0"/>
              <a:t>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47621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13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6574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0D36F-EB6E-40F2-8233-F42CC15AFA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5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16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2077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6B7C-C08D-483B-B22D-65797D82EEDC}" type="slidenum">
              <a:rPr lang="es-EC" smtClean="0"/>
              <a:t>18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40310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6B7C-C08D-483B-B22D-65797D82EEDC}" type="slidenum">
              <a:rPr lang="es-EC" smtClean="0"/>
              <a:t>19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59177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6B7C-C08D-483B-B22D-65797D82EEDC}" type="slidenum">
              <a:rPr lang="es-EC" smtClean="0"/>
              <a:t>20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35941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6B7C-C08D-483B-B22D-65797D82EEDC}" type="slidenum">
              <a:rPr lang="es-EC" smtClean="0"/>
              <a:t>21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6449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6B7C-C08D-483B-B22D-65797D82EEDC}" type="slidenum">
              <a:rPr lang="es-EC" smtClean="0"/>
              <a:t>22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83817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0D36F-EB6E-40F2-8233-F42CC15AFA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96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24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564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0D36F-EB6E-40F2-8233-F42CC15AFA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10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25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36268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0D36F-EB6E-40F2-8233-F42CC15AFA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10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6B7C-C08D-483B-B22D-65797D82EEDC}" type="slidenum">
              <a:rPr lang="es-EC" smtClean="0"/>
              <a:t>27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1184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0D36F-EB6E-40F2-8233-F42CC15AFA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2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2585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0D36F-EB6E-40F2-8233-F42CC15AFA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2468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36033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10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14357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11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8372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C"/>
              <a:t>MSP Tech Days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C"/>
              <a:t>Microsoft Cognitive Services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7395F-1377-46D1-8715-5794A490DF8D}" type="slidenum">
              <a:rPr lang="es-EC" smtClean="0"/>
              <a:t>12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5216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FD93-08D1-3D47-8B88-9F159745C9D8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B5-1BB9-A14A-BFB4-1A837A3C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2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0762" y="722612"/>
            <a:ext cx="8741309" cy="10064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1017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725322"/>
            <a:ext cx="4168376" cy="106388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324" b="0">
                <a:latin typeface="+mn-lt"/>
              </a:defRPr>
            </a:lvl1pPr>
            <a:lvl2pPr marL="187879" indent="0">
              <a:buFont typeface="Wingdings" panose="05000000000000000000" pitchFamily="2" charset="2"/>
              <a:buNone/>
              <a:defRPr sz="1028" b="0"/>
            </a:lvl2pPr>
            <a:lvl3pPr marL="331412" indent="0">
              <a:buFont typeface="Wingdings" panose="05000000000000000000" pitchFamily="2" charset="2"/>
              <a:buNone/>
              <a:tabLst/>
              <a:defRPr sz="1028" b="0"/>
            </a:lvl3pPr>
            <a:lvl4pPr marL="479614" indent="0">
              <a:buFont typeface="Wingdings" panose="05000000000000000000" pitchFamily="2" charset="2"/>
              <a:buNone/>
              <a:defRPr sz="1028" b="0"/>
            </a:lvl4pPr>
            <a:lvl5pPr marL="627817" indent="0">
              <a:buFont typeface="Wingdings" panose="05000000000000000000" pitchFamily="2" charset="2"/>
              <a:buNone/>
              <a:tabLst/>
              <a:defRPr sz="10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76197" y="725322"/>
            <a:ext cx="4168376" cy="1399101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324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879" indent="0">
              <a:buFont typeface="Arial" panose="020B0604020202020204" pitchFamily="34" charset="0"/>
              <a:buNone/>
              <a:defRPr lang="en-US" sz="102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412" indent="0">
              <a:buFont typeface="Arial" panose="020B0604020202020204" pitchFamily="34" charset="0"/>
              <a:buNone/>
              <a:tabLst/>
              <a:defRPr lang="en-US" sz="102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614" indent="0">
              <a:buFont typeface="Arial" panose="020B0604020202020204" pitchFamily="34" charset="0"/>
              <a:buNone/>
              <a:defRPr lang="en-US" sz="102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7817" indent="0">
              <a:buFont typeface="Arial" panose="020B0604020202020204" pitchFamily="34" charset="0"/>
              <a:buNone/>
              <a:tabLst/>
              <a:defRPr lang="en-US" sz="102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090" marR="0" lvl="0" indent="-378090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090" marR="0" lvl="1" indent="-378090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090" marR="0" lvl="2" indent="-378090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090" marR="0" lvl="3" indent="-378090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090" marR="0" lvl="4" indent="-378090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7811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3134" y="722612"/>
            <a:ext cx="4168376" cy="1063881"/>
          </a:xfrm>
        </p:spPr>
        <p:txBody>
          <a:bodyPr wrap="square">
            <a:spAutoFit/>
          </a:bodyPr>
          <a:lstStyle>
            <a:lvl1pPr marL="170374" indent="-17037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1324" b="0">
                <a:latin typeface="+mn-lt"/>
              </a:defRPr>
            </a:lvl1pPr>
            <a:lvl2pPr marL="313909" indent="-126030">
              <a:buFont typeface="Wingdings" panose="05000000000000000000" pitchFamily="2" charset="2"/>
              <a:buChar char=""/>
              <a:defRPr sz="1028" b="0"/>
            </a:lvl2pPr>
            <a:lvl3pPr marL="470279" indent="-138866">
              <a:buFont typeface="Wingdings" panose="05000000000000000000" pitchFamily="2" charset="2"/>
              <a:buChar char=""/>
              <a:tabLst/>
              <a:defRPr sz="1028" b="0"/>
            </a:lvl3pPr>
            <a:lvl4pPr marL="609146" indent="-129532">
              <a:buFont typeface="Wingdings" panose="05000000000000000000" pitchFamily="2" charset="2"/>
              <a:buChar char=""/>
              <a:defRPr sz="1028" b="0"/>
            </a:lvl4pPr>
            <a:lvl5pPr marL="752680" indent="-124864">
              <a:buFont typeface="Wingdings" panose="05000000000000000000" pitchFamily="2" charset="2"/>
              <a:buChar char=""/>
              <a:tabLst/>
              <a:defRPr sz="10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80489" y="722612"/>
            <a:ext cx="4168376" cy="1399101"/>
          </a:xfrm>
        </p:spPr>
        <p:txBody>
          <a:bodyPr wrap="square">
            <a:spAutoFit/>
          </a:bodyPr>
          <a:lstStyle>
            <a:lvl1pPr marL="211217" indent="-211217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1324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39939" indent="-252060">
              <a:defRPr lang="en-US" sz="102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472" indent="-252060">
              <a:tabLst/>
              <a:defRPr lang="en-US" sz="102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674" indent="-252060">
              <a:defRPr lang="en-US" sz="102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79878" indent="-252060">
              <a:tabLst/>
              <a:defRPr lang="en-US" sz="102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374" marR="0" lvl="0" indent="-170374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374" marR="0" lvl="1" indent="-170374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374" marR="0" lvl="2" indent="-170374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374" marR="0" lvl="3" indent="-170374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374" marR="0" lvl="4" indent="-170374" algn="l" defTabSz="685644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977493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890717"/>
            <a:ext cx="6723139" cy="1344828"/>
          </a:xfrm>
          <a:noFill/>
        </p:spPr>
        <p:txBody>
          <a:bodyPr lIns="146304" tIns="91440" rIns="146304" bIns="91440" anchor="b" anchorCtr="0"/>
          <a:lstStyle>
            <a:lvl1pPr>
              <a:defRPr sz="3971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235544"/>
            <a:ext cx="6723140" cy="536948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01930" y="2772492"/>
            <a:ext cx="6723186" cy="388376"/>
          </a:xfrm>
        </p:spPr>
        <p:txBody>
          <a:bodyPr/>
          <a:lstStyle>
            <a:lvl1pPr marL="0" indent="0">
              <a:buNone/>
              <a:defRPr lang="en-US" sz="147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6159" y="353769"/>
            <a:ext cx="1090693" cy="228621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 bwMode="gray">
          <a:xfrm>
            <a:off x="6088540" y="2151202"/>
            <a:ext cx="3039050" cy="3020027"/>
            <a:chOff x="8280836" y="2887662"/>
            <a:chExt cx="4133319" cy="4106863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9" name="Group 38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3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5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40" name="Freeform: Shape 39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1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2" name="Group 41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4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2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8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3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5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7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371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63140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0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6159" y="353769"/>
            <a:ext cx="1090693" cy="228621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 bwMode="gray">
          <a:xfrm>
            <a:off x="6088540" y="2151202"/>
            <a:ext cx="3039050" cy="3020027"/>
            <a:chOff x="8280836" y="2887662"/>
            <a:chExt cx="4133319" cy="4106863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6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2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3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39" name="Freeform: Shape 38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1" name="Group 40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3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4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7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8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4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5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47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2379608"/>
            <a:ext cx="6723139" cy="528350"/>
          </a:xfrm>
          <a:noFill/>
        </p:spPr>
        <p:txBody>
          <a:bodyPr lIns="146304" tIns="91440" rIns="146304" bIns="91440" anchor="t" anchorCtr="0"/>
          <a:lstStyle>
            <a:lvl1pPr>
              <a:defRPr sz="3235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0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4" name="Group 33"/>
          <p:cNvGrpSpPr/>
          <p:nvPr userDrawn="1"/>
        </p:nvGrpSpPr>
        <p:grpSpPr bwMode="gray">
          <a:xfrm>
            <a:off x="6088540" y="2151202"/>
            <a:ext cx="3039050" cy="3020027"/>
            <a:chOff x="8280836" y="2887662"/>
            <a:chExt cx="4133319" cy="4106863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6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2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3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39" name="Freeform: Shape 38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1" name="Group 40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3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4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7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8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4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5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  <p:sp>
        <p:nvSpPr>
          <p:cNvPr id="135" name="Title 1"/>
          <p:cNvSpPr txBox="1">
            <a:spLocks/>
          </p:cNvSpPr>
          <p:nvPr userDrawn="1"/>
        </p:nvSpPr>
        <p:spPr>
          <a:xfrm>
            <a:off x="1434514" y="610542"/>
            <a:ext cx="2577221" cy="823641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176" b="1"/>
              <a:t>CLOUD + ENTERPRISE</a:t>
            </a:r>
            <a:br>
              <a:rPr lang="en-GB" sz="1324" b="1"/>
            </a:br>
            <a:r>
              <a:rPr lang="en-GB" sz="2059" b="1"/>
              <a:t>Growth + Ecosystems</a:t>
            </a:r>
            <a:endParaRPr lang="en-GB" sz="1324" b="1"/>
          </a:p>
        </p:txBody>
      </p:sp>
      <p:pic>
        <p:nvPicPr>
          <p:cNvPr id="136" name="Picture 48" descr="https://microsoft.sharepoint.com/teams/gab/_catalogs/masterpage/_BluLink/images/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5" y="665142"/>
            <a:ext cx="929774" cy="71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3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1558361"/>
            <a:ext cx="3630521" cy="1349597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1" y="2907958"/>
            <a:ext cx="3630521" cy="537937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7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4001230" y="0"/>
            <a:ext cx="514277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40510" y="352550"/>
            <a:ext cx="1067477" cy="228621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 bwMode="gray">
          <a:xfrm>
            <a:off x="6088540" y="2151202"/>
            <a:ext cx="3039050" cy="3020027"/>
            <a:chOff x="8280836" y="2887662"/>
            <a:chExt cx="4133319" cy="4106863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9" name="Group 38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3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5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40" name="Freeform: Shape 39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1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2" name="Group 41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4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2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8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3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5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7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8433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722612"/>
            <a:ext cx="8741309" cy="100642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68073" indent="0">
              <a:buNone/>
              <a:defRPr/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277799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0762" y="722612"/>
            <a:ext cx="8741309" cy="10064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322130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725321"/>
            <a:ext cx="4168376" cy="106490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324" b="0">
                <a:latin typeface="+mn-lt"/>
              </a:defRPr>
            </a:lvl1pPr>
            <a:lvl2pPr marL="187915" indent="0">
              <a:buFont typeface="Wingdings" panose="05000000000000000000" pitchFamily="2" charset="2"/>
              <a:buNone/>
              <a:defRPr sz="1029" b="0"/>
            </a:lvl2pPr>
            <a:lvl3pPr marL="331476" indent="0">
              <a:buFont typeface="Wingdings" panose="05000000000000000000" pitchFamily="2" charset="2"/>
              <a:buNone/>
              <a:tabLst/>
              <a:defRPr sz="1029" b="0"/>
            </a:lvl3pPr>
            <a:lvl4pPr marL="479706" indent="0">
              <a:buFont typeface="Wingdings" panose="05000000000000000000" pitchFamily="2" charset="2"/>
              <a:buNone/>
              <a:defRPr sz="1029" b="0"/>
            </a:lvl4pPr>
            <a:lvl5pPr marL="627938" indent="0">
              <a:buFont typeface="Wingdings" panose="05000000000000000000" pitchFamily="2" charset="2"/>
              <a:buNone/>
              <a:tabLst/>
              <a:defRPr sz="1029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76197" y="725321"/>
            <a:ext cx="4168376" cy="1399870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324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15" indent="0">
              <a:buFont typeface="Arial" panose="020B0604020202020204" pitchFamily="34" charset="0"/>
              <a:buNone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476" indent="0">
              <a:buFont typeface="Arial" panose="020B0604020202020204" pitchFamily="34" charset="0"/>
              <a:buNone/>
              <a:tabLst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06" indent="0">
              <a:buFont typeface="Arial" panose="020B0604020202020204" pitchFamily="34" charset="0"/>
              <a:buNone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7938" indent="0">
              <a:buFont typeface="Arial" panose="020B0604020202020204" pitchFamily="34" charset="0"/>
              <a:buNone/>
              <a:tabLst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163" marR="0" lvl="0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163" marR="0" lvl="1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163" marR="0" lvl="2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163" marR="0" lvl="3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163" marR="0" lvl="4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623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167" y="925513"/>
            <a:ext cx="8683819" cy="3554416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000"/>
              </a:spcBef>
              <a:defRPr sz="2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2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22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168" y="141555"/>
            <a:ext cx="7594879" cy="406715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algn="l">
              <a:defRPr sz="3500">
                <a:solidFill>
                  <a:srgbClr val="F2F2F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8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3134" y="722612"/>
            <a:ext cx="4168376" cy="1064907"/>
          </a:xfrm>
        </p:spPr>
        <p:txBody>
          <a:bodyPr wrap="square">
            <a:spAutoFit/>
          </a:bodyPr>
          <a:lstStyle>
            <a:lvl1pPr marL="170407" indent="-170407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1324" b="0">
                <a:latin typeface="+mn-lt"/>
              </a:defRPr>
            </a:lvl1pPr>
            <a:lvl2pPr marL="313969" indent="-126054">
              <a:buFont typeface="Wingdings" panose="05000000000000000000" pitchFamily="2" charset="2"/>
              <a:buChar char=""/>
              <a:defRPr sz="1029" b="0"/>
            </a:lvl2pPr>
            <a:lvl3pPr marL="470370" indent="-138893">
              <a:buFont typeface="Wingdings" panose="05000000000000000000" pitchFamily="2" charset="2"/>
              <a:buChar char=""/>
              <a:tabLst/>
              <a:defRPr sz="1029" b="0"/>
            </a:lvl3pPr>
            <a:lvl4pPr marL="609263" indent="-129557">
              <a:buFont typeface="Wingdings" panose="05000000000000000000" pitchFamily="2" charset="2"/>
              <a:buChar char=""/>
              <a:defRPr sz="1029" b="0"/>
            </a:lvl4pPr>
            <a:lvl5pPr marL="752825" indent="-124888">
              <a:buFont typeface="Wingdings" panose="05000000000000000000" pitchFamily="2" charset="2"/>
              <a:buChar char=""/>
              <a:tabLst/>
              <a:defRPr sz="1029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80489" y="722611"/>
            <a:ext cx="4168376" cy="1399870"/>
          </a:xfrm>
        </p:spPr>
        <p:txBody>
          <a:bodyPr wrap="square">
            <a:spAutoFit/>
          </a:bodyPr>
          <a:lstStyle>
            <a:lvl1pPr marL="211258" indent="-211258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1324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24" indent="-252109"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585" indent="-252109">
              <a:tabLst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15" indent="-252109"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046" indent="-252109">
              <a:tabLst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07" marR="0" lvl="0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07" marR="0" lvl="1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07" marR="0" lvl="2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07" marR="0" lvl="3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07" marR="0" lvl="4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18758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23337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40"/>
            <a:ext cx="7394337" cy="91762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2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1" y="2907958"/>
            <a:ext cx="7395506" cy="62126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2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3812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40"/>
            <a:ext cx="7394337" cy="91762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5292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7913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1" y="1563129"/>
            <a:ext cx="8740142" cy="591829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294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315242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1" y="1563129"/>
            <a:ext cx="8740142" cy="591829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294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189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275836"/>
            <a:ext cx="3596905" cy="591829"/>
          </a:xfrm>
        </p:spPr>
        <p:txBody>
          <a:bodyPr wrap="square" anchor="ctr">
            <a:spAutoFit/>
          </a:bodyPr>
          <a:lstStyle>
            <a:lvl1pPr>
              <a:defRPr sz="294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2" y="0"/>
            <a:ext cx="5143238" cy="51420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5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6266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40"/>
            <a:ext cx="7394337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6" cy="62132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2991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40"/>
            <a:ext cx="7394337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4794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591957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2941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45602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159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591957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2941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203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275772"/>
            <a:ext cx="3596905" cy="591957"/>
          </a:xfrm>
        </p:spPr>
        <p:txBody>
          <a:bodyPr wrap="square" anchor="ctr">
            <a:spAutoFit/>
          </a:bodyPr>
          <a:lstStyle>
            <a:lvl1pPr>
              <a:defRPr sz="2941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2" y="0"/>
            <a:ext cx="5143238" cy="51420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9562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32721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17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6" tIns="34286" rIns="34286" bIns="342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3670" y="722613"/>
            <a:ext cx="8740142" cy="998094"/>
          </a:xfrm>
        </p:spPr>
        <p:txBody>
          <a:bodyPr/>
          <a:lstStyle>
            <a:lvl1pPr marL="0" indent="0">
              <a:buNone/>
              <a:defRPr sz="205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46" indent="0">
              <a:buNone/>
              <a:defRPr sz="808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734" indent="0">
              <a:buNone/>
              <a:defRPr sz="771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772" indent="0">
              <a:buNone/>
              <a:defRPr sz="771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571" indent="0">
              <a:buNone/>
              <a:defRPr sz="771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42398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574393"/>
            <a:ext cx="3361593" cy="3507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44" tIns="134444" rIns="134444" bIns="134444" numCol="1" anchor="t" anchorCtr="0" compatLnSpc="1">
            <a:prstTxWarp prst="textNoShape">
              <a:avLst/>
            </a:prstTxWarp>
            <a:spAutoFit/>
          </a:bodyPr>
          <a:lstStyle/>
          <a:p>
            <a:pPr defTabSz="685311" eaLnBrk="0" hangingPunct="0"/>
            <a:r>
              <a:rPr lang="en-US" sz="51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6159" y="353769"/>
            <a:ext cx="1090693" cy="2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4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1" y="722613"/>
            <a:ext cx="8740142" cy="1275093"/>
          </a:xfrm>
          <a:prstGeom prst="rect">
            <a:avLst/>
          </a:prstGeom>
        </p:spPr>
        <p:txBody>
          <a:bodyPr/>
          <a:lstStyle>
            <a:lvl1pPr marL="213551" indent="-213551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01" indent="-206551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652" indent="-213551">
              <a:buClr>
                <a:schemeClr val="tx1"/>
              </a:buClr>
              <a:buSzPct val="90000"/>
              <a:buFont typeface="Arial" pitchFamily="34" charset="0"/>
              <a:buChar char="•"/>
              <a:defRPr sz="13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692" indent="-168041">
              <a:buClr>
                <a:schemeClr val="tx1"/>
              </a:buClr>
              <a:buSzPct val="90000"/>
              <a:buFont typeface="Arial" pitchFamily="34" charset="0"/>
              <a:buChar char="•"/>
              <a:defRPr sz="117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732" indent="-168041">
              <a:buClr>
                <a:schemeClr val="tx1"/>
              </a:buClr>
              <a:buSzPct val="90000"/>
              <a:buFont typeface="Arial" pitchFamily="34" charset="0"/>
              <a:buChar char="•"/>
              <a:defRPr sz="10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3820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3669" y="722612"/>
            <a:ext cx="8740142" cy="999056"/>
          </a:xfrm>
        </p:spPr>
        <p:txBody>
          <a:bodyPr/>
          <a:lstStyle>
            <a:lvl1pPr marL="0" indent="0">
              <a:buNone/>
              <a:defRPr sz="205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95" indent="0">
              <a:buNone/>
              <a:defRPr sz="80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18" indent="0">
              <a:buNone/>
              <a:defRPr sz="772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87" indent="0">
              <a:buNone/>
              <a:defRPr sz="772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19" indent="0">
              <a:buNone/>
              <a:defRPr sz="772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50167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574393"/>
            <a:ext cx="3361593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443" eaLnBrk="0" hangingPunct="0"/>
            <a:r>
              <a:rPr lang="en-US" sz="51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6159" y="353769"/>
            <a:ext cx="1090693" cy="2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5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1" y="722612"/>
            <a:ext cx="8740142" cy="1275477"/>
          </a:xfrm>
          <a:prstGeom prst="rect">
            <a:avLst/>
          </a:prstGeom>
        </p:spPr>
        <p:txBody>
          <a:bodyPr/>
          <a:lstStyle>
            <a:lvl1pPr marL="213593" indent="-213593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81" indent="-2065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73" indent="-213593">
              <a:buClr>
                <a:schemeClr val="tx1"/>
              </a:buClr>
              <a:buSzPct val="90000"/>
              <a:buFont typeface="Arial" pitchFamily="34" charset="0"/>
              <a:buChar char="•"/>
              <a:defRPr sz="13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46" indent="-168073">
              <a:buClr>
                <a:schemeClr val="tx1"/>
              </a:buClr>
              <a:buSzPct val="90000"/>
              <a:buFont typeface="Arial" pitchFamily="34" charset="0"/>
              <a:buChar char="•"/>
              <a:defRPr sz="117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919" indent="-168073">
              <a:buClr>
                <a:schemeClr val="tx1"/>
              </a:buClr>
              <a:buSzPct val="90000"/>
              <a:buFont typeface="Arial" pitchFamily="34" charset="0"/>
              <a:buChar char="•"/>
              <a:defRPr sz="10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76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741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890717"/>
            <a:ext cx="6723139" cy="1344828"/>
          </a:xfrm>
          <a:noFill/>
        </p:spPr>
        <p:txBody>
          <a:bodyPr lIns="146304" tIns="91440" rIns="146304" bIns="91440" anchor="b" anchorCtr="0"/>
          <a:lstStyle>
            <a:lvl1pPr>
              <a:defRPr sz="3970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2235545"/>
            <a:ext cx="6723140" cy="536948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01930" y="2772493"/>
            <a:ext cx="6723186" cy="388376"/>
          </a:xfrm>
        </p:spPr>
        <p:txBody>
          <a:bodyPr/>
          <a:lstStyle>
            <a:lvl1pPr marL="0" indent="0">
              <a:buNone/>
              <a:defRPr lang="en-US" sz="147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6159" y="353769"/>
            <a:ext cx="1090693" cy="228621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 bwMode="gray">
          <a:xfrm>
            <a:off x="6088540" y="2151203"/>
            <a:ext cx="3039050" cy="3020027"/>
            <a:chOff x="8280836" y="2887662"/>
            <a:chExt cx="4133319" cy="4106863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9" name="Group 38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3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5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40" name="Freeform: Shape 39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1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2" name="Group 41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4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2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8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3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5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7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03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63140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0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2908930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6159" y="353769"/>
            <a:ext cx="1090693" cy="228621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 bwMode="gray">
          <a:xfrm>
            <a:off x="6088540" y="2151203"/>
            <a:ext cx="3039050" cy="3020027"/>
            <a:chOff x="8280836" y="2887662"/>
            <a:chExt cx="4133319" cy="4106863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6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2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3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39" name="Freeform: Shape 38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1" name="Group 40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3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4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7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8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4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5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5851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2379609"/>
            <a:ext cx="6723139" cy="528350"/>
          </a:xfrm>
          <a:noFill/>
        </p:spPr>
        <p:txBody>
          <a:bodyPr lIns="146304" tIns="91440" rIns="146304" bIns="91440" anchor="t" anchorCtr="0"/>
          <a:lstStyle>
            <a:lvl1pPr>
              <a:defRPr sz="3234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2908930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4" name="Group 33"/>
          <p:cNvGrpSpPr/>
          <p:nvPr userDrawn="1"/>
        </p:nvGrpSpPr>
        <p:grpSpPr bwMode="gray">
          <a:xfrm>
            <a:off x="6088540" y="2151203"/>
            <a:ext cx="3039050" cy="3020027"/>
            <a:chOff x="8280836" y="2887662"/>
            <a:chExt cx="4133319" cy="4106863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6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2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3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39" name="Freeform: Shape 38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1" name="Group 40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3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4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7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8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4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5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  <p:sp>
        <p:nvSpPr>
          <p:cNvPr id="135" name="Title 1"/>
          <p:cNvSpPr txBox="1">
            <a:spLocks/>
          </p:cNvSpPr>
          <p:nvPr userDrawn="1"/>
        </p:nvSpPr>
        <p:spPr>
          <a:xfrm>
            <a:off x="1434514" y="610542"/>
            <a:ext cx="2577221" cy="823641"/>
          </a:xfrm>
          <a:prstGeom prst="rect">
            <a:avLst/>
          </a:prstGeom>
        </p:spPr>
        <p:txBody>
          <a:bodyPr vert="horz" wrap="square" lIns="107555" tIns="67223" rIns="107555" bIns="67223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175" b="1"/>
              <a:t>CLOUD + ENTERPRISE</a:t>
            </a:r>
            <a:br>
              <a:rPr lang="en-GB" sz="1324" b="1"/>
            </a:br>
            <a:r>
              <a:rPr lang="en-GB" sz="2059" b="1"/>
              <a:t>Growth + Ecosystems</a:t>
            </a:r>
            <a:endParaRPr lang="en-GB" sz="1324" b="1"/>
          </a:p>
        </p:txBody>
      </p:sp>
      <p:pic>
        <p:nvPicPr>
          <p:cNvPr id="136" name="Picture 48" descr="https://microsoft.sharepoint.com/teams/gab/_catalogs/masterpage/_BluLink/images/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5" y="665142"/>
            <a:ext cx="929774" cy="71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588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1558362"/>
            <a:ext cx="3630521" cy="1349597"/>
          </a:xfrm>
          <a:noFill/>
        </p:spPr>
        <p:txBody>
          <a:bodyPr lIns="146304" tIns="91440" rIns="146304" bIns="91440" anchor="t" anchorCtr="0"/>
          <a:lstStyle>
            <a:lvl1pPr>
              <a:defRPr sz="3528" spc="-74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1" y="2907959"/>
            <a:ext cx="3630521" cy="537937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2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6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4001231" y="0"/>
            <a:ext cx="514277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40511" y="352550"/>
            <a:ext cx="1067477" cy="228621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 bwMode="gray">
          <a:xfrm>
            <a:off x="6088540" y="2151203"/>
            <a:ext cx="3039050" cy="3020027"/>
            <a:chOff x="8280836" y="2887662"/>
            <a:chExt cx="4133319" cy="4106863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9" name="Group 38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3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5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40" name="Freeform: Shape 39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1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2" name="Group 41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4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2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8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3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5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7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911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722612"/>
            <a:ext cx="8741309" cy="100642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68041" indent="0">
              <a:buNone/>
              <a:defRPr/>
            </a:lvl2pPr>
            <a:lvl3pPr marL="336080" indent="0">
              <a:buNone/>
              <a:defRPr/>
            </a:lvl3pPr>
            <a:lvl4pPr marL="504121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8298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image" Target="../media/image2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FD93-08D1-3D47-8B88-9F159745C9D8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B5-1BB9-A14A-BFB4-1A837A3C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7" r:id="rId2"/>
    <p:sldLayoutId id="2147483689" r:id="rId3"/>
    <p:sldLayoutId id="2147483690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3373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0" y="666577"/>
            <a:ext cx="8740141" cy="100642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 rot="5400000">
            <a:off x="6890310" y="2259293"/>
            <a:ext cx="5143967" cy="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7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</p:sldLayoutIdLst>
  <p:transition>
    <p:fade/>
  </p:transition>
  <p:txStyles>
    <p:titleStyle>
      <a:lvl1pPr algn="l" defTabSz="699557" rtl="0" eaLnBrk="1" latinLnBrk="0" hangingPunct="1">
        <a:lnSpc>
          <a:spcPct val="90000"/>
        </a:lnSpc>
        <a:spcBef>
          <a:spcPct val="0"/>
        </a:spcBef>
        <a:buNone/>
        <a:defRPr lang="en-US" sz="1800" b="0" kern="1200" cap="none" spc="-7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42900" marR="0" indent="-171450" algn="l" defTabSz="69955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14350" marR="0" indent="-171450" algn="l" defTabSz="69955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85800" marR="0" indent="-171450" algn="l" defTabSz="69955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57250" marR="0" indent="-171450" algn="l" defTabSz="69955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4">
          <p15:clr>
            <a:srgbClr val="5ACBF0"/>
          </p15:clr>
        </p15:guide>
        <p15:guide id="6" pos="2428">
          <p15:clr>
            <a:srgbClr val="5ACBF0"/>
          </p15:clr>
        </p15:guide>
        <p15:guide id="7" pos="2993">
          <p15:clr>
            <a:srgbClr val="5ACBF0"/>
          </p15:clr>
        </p15:guide>
        <p15:guide id="8" pos="3558">
          <p15:clr>
            <a:srgbClr val="5ACBF0"/>
          </p15:clr>
        </p15:guide>
        <p15:guide id="9" pos="4122">
          <p15:clr>
            <a:srgbClr val="5ACBF0"/>
          </p15:clr>
        </p15:guide>
        <p15:guide id="10" pos="4687">
          <p15:clr>
            <a:srgbClr val="5ACBF0"/>
          </p15:clr>
        </p15:guide>
        <p15:guide id="11" pos="5252">
          <p15:clr>
            <a:srgbClr val="5ACBF0"/>
          </p15:clr>
        </p15:guide>
        <p15:guide id="12" pos="5816">
          <p15:clr>
            <a:srgbClr val="5ACBF0"/>
          </p15:clr>
        </p15:guide>
        <p15:guide id="13" pos="6381">
          <p15:clr>
            <a:srgbClr val="5ACBF0"/>
          </p15:clr>
        </p15:guide>
        <p15:guide id="14" pos="6946">
          <p15:clr>
            <a:srgbClr val="5ACBF0"/>
          </p15:clr>
        </p15:guide>
        <p15:guide id="15" pos="7510">
          <p15:clr>
            <a:srgbClr val="5ACBF0"/>
          </p15:clr>
        </p15:guide>
        <p15:guide id="16" pos="282">
          <p15:clr>
            <a:srgbClr val="C35EA4"/>
          </p15:clr>
        </p15:guide>
        <p15:guide id="17" pos="7398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saasmarketingstrategy.blogspot.in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aasmarketingstrategy.blogspot.i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aasmarketingstrategy.blogspot.i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creativecommons.org/licenses/by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aasmarketingstrategy.blogspot.i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creativecommons.org/licenses/by/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aasmarketingstrategy.blogspot.in/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hyperlink" Target="https://creativecommons.org/licenses/by/3.0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pxhere.com/en/photo/932697" TargetMode="Externa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field-negro.blogspot.co.uk/2009_12_01_archive.html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storhumano.wordpress.com/category/crecimiento-profesional/" TargetMode="External"/><Relationship Id="rId5" Type="http://schemas.openxmlformats.org/officeDocument/2006/relationships/image" Target="../media/image47.png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www.pngall.com/technology-png" TargetMode="External"/><Relationship Id="rId9" Type="http://schemas.openxmlformats.org/officeDocument/2006/relationships/hyperlink" Target="http://saasmarketingstrategy.blogspot.i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partners.microsof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39B5E-99AE-4F75-94B3-9BD7A908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C412B-01C7-4DCB-BA50-682E0AD4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82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 panose="020B0702040204020203" pitchFamily="34" charset="0"/>
              </a:rPr>
              <a:t>Application 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27833-F076-4039-A3B2-7ECF7C7AD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9" y="906632"/>
            <a:ext cx="3887341" cy="1550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C750C-3274-4137-B1A1-19B8CB030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69" y="2571750"/>
            <a:ext cx="3887341" cy="1929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51C809-C8AA-4903-84E8-FE50D5547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17" t="5128" r="13245" b="32372"/>
          <a:stretch/>
        </p:blipFill>
        <p:spPr>
          <a:xfrm>
            <a:off x="4572000" y="906632"/>
            <a:ext cx="3164681" cy="39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6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 panose="020B0702040204020203" pitchFamily="34" charset="0"/>
              </a:rPr>
              <a:t>Application Form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B15193-64F6-41ED-91D7-04E316185892}"/>
              </a:ext>
            </a:extLst>
          </p:cNvPr>
          <p:cNvGrpSpPr/>
          <p:nvPr/>
        </p:nvGrpSpPr>
        <p:grpSpPr>
          <a:xfrm>
            <a:off x="3258794" y="873456"/>
            <a:ext cx="2545750" cy="3282284"/>
            <a:chOff x="3071296" y="935831"/>
            <a:chExt cx="2545750" cy="32822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F799C1-F76A-4FA5-A130-29FAB93B9144}"/>
                </a:ext>
              </a:extLst>
            </p:cNvPr>
            <p:cNvSpPr/>
            <p:nvPr/>
          </p:nvSpPr>
          <p:spPr>
            <a:xfrm>
              <a:off x="3071296" y="935831"/>
              <a:ext cx="2545750" cy="32822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D851B8-4BD8-4DBE-91BC-9566F4E9896C}"/>
                </a:ext>
              </a:extLst>
            </p:cNvPr>
            <p:cNvSpPr/>
            <p:nvPr/>
          </p:nvSpPr>
          <p:spPr>
            <a:xfrm>
              <a:off x="3101520" y="1367762"/>
              <a:ext cx="24853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/>
                <a:t>How would you take a technical concept and teach it to a friend or peer that has never heard of it?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264E35-134D-4CC9-B024-E01D31739E81}"/>
                </a:ext>
              </a:extLst>
            </p:cNvPr>
            <p:cNvSpPr/>
            <p:nvPr/>
          </p:nvSpPr>
          <p:spPr>
            <a:xfrm>
              <a:off x="3071296" y="935831"/>
              <a:ext cx="2545750" cy="431931"/>
            </a:xfrm>
            <a:prstGeom prst="rect">
              <a:avLst/>
            </a:prstGeom>
            <a:solidFill>
              <a:srgbClr val="0078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TEACH</a:t>
              </a:r>
            </a:p>
          </p:txBody>
        </p:sp>
        <p:pic>
          <p:nvPicPr>
            <p:cNvPr id="3076" name="Picture 4" descr="A student partner talks with a Microsoft employee">
              <a:extLst>
                <a:ext uri="{FF2B5EF4-FFF2-40B4-BE49-F238E27FC236}">
                  <a16:creationId xmlns:a16="http://schemas.microsoft.com/office/drawing/2014/main" id="{0825C972-32BF-42B1-A5DC-40DD089D4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1803" y="2530194"/>
              <a:ext cx="2384426" cy="1590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6C783-33B2-45E7-B136-791C67D5E7AC}"/>
              </a:ext>
            </a:extLst>
          </p:cNvPr>
          <p:cNvSpPr/>
          <p:nvPr/>
        </p:nvSpPr>
        <p:spPr>
          <a:xfrm>
            <a:off x="233169" y="4224600"/>
            <a:ext cx="6147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5"/>
                </a:solidFill>
              </a:rPr>
              <a:t>Answer the questions with a video or a written example. You must deliver </a:t>
            </a:r>
            <a:r>
              <a:rPr lang="en-US" sz="1200" b="1">
                <a:solidFill>
                  <a:schemeClr val="accent5"/>
                </a:solidFill>
              </a:rPr>
              <a:t>at least one video</a:t>
            </a:r>
            <a:r>
              <a:rPr lang="en-US" sz="1200">
                <a:solidFill>
                  <a:schemeClr val="accent5"/>
                </a:solidFill>
              </a:rPr>
              <a:t> (less than 2 minutes) recorded with a phone or webcam and your voice must be clearly heard.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605AC6-81D7-47A5-B2E5-56877000E9CC}"/>
              </a:ext>
            </a:extLst>
          </p:cNvPr>
          <p:cNvGrpSpPr/>
          <p:nvPr/>
        </p:nvGrpSpPr>
        <p:grpSpPr>
          <a:xfrm>
            <a:off x="233169" y="873456"/>
            <a:ext cx="2545750" cy="3282284"/>
            <a:chOff x="233169" y="935831"/>
            <a:chExt cx="2545750" cy="328228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7DC63D-C399-4379-924A-5C763A72E3C9}"/>
                </a:ext>
              </a:extLst>
            </p:cNvPr>
            <p:cNvSpPr/>
            <p:nvPr/>
          </p:nvSpPr>
          <p:spPr>
            <a:xfrm>
              <a:off x="233169" y="935831"/>
              <a:ext cx="2545750" cy="32822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758246-509F-41FB-9518-6417432859BA}"/>
                </a:ext>
              </a:extLst>
            </p:cNvPr>
            <p:cNvSpPr/>
            <p:nvPr/>
          </p:nvSpPr>
          <p:spPr>
            <a:xfrm>
              <a:off x="263393" y="1367762"/>
              <a:ext cx="24853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/>
                <a:t>What excites you about technology and why you want to help other students explore and learn?</a:t>
              </a:r>
            </a:p>
          </p:txBody>
        </p:sp>
        <p:pic>
          <p:nvPicPr>
            <p:cNvPr id="3078" name="Picture 6" descr="Two students in conversation">
              <a:extLst>
                <a:ext uri="{FF2B5EF4-FFF2-40B4-BE49-F238E27FC236}">
                  <a16:creationId xmlns:a16="http://schemas.microsoft.com/office/drawing/2014/main" id="{CBD50FA5-2E9D-4A69-8198-8E8BD40F4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31" y="2508615"/>
              <a:ext cx="2384425" cy="159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4E2F2B-A165-4C58-9ED6-0ED64E4B6B16}"/>
                </a:ext>
              </a:extLst>
            </p:cNvPr>
            <p:cNvSpPr/>
            <p:nvPr/>
          </p:nvSpPr>
          <p:spPr>
            <a:xfrm>
              <a:off x="233169" y="935831"/>
              <a:ext cx="2545750" cy="431931"/>
            </a:xfrm>
            <a:prstGeom prst="rect">
              <a:avLst/>
            </a:prstGeom>
            <a:solidFill>
              <a:srgbClr val="0078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INSPIRE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DF1064-DD84-4B1E-8179-3A864709794A}"/>
              </a:ext>
            </a:extLst>
          </p:cNvPr>
          <p:cNvGrpSpPr/>
          <p:nvPr/>
        </p:nvGrpSpPr>
        <p:grpSpPr>
          <a:xfrm>
            <a:off x="6284419" y="873456"/>
            <a:ext cx="2545750" cy="3282284"/>
            <a:chOff x="5973977" y="935831"/>
            <a:chExt cx="2545750" cy="32822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872B16-0D57-4981-91F6-E702AC1B3654}"/>
                </a:ext>
              </a:extLst>
            </p:cNvPr>
            <p:cNvSpPr/>
            <p:nvPr/>
          </p:nvSpPr>
          <p:spPr>
            <a:xfrm>
              <a:off x="5973977" y="935831"/>
              <a:ext cx="2545750" cy="32822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4F986A-4C12-48FF-ABFF-58CBB61AF189}"/>
                </a:ext>
              </a:extLst>
            </p:cNvPr>
            <p:cNvSpPr/>
            <p:nvPr/>
          </p:nvSpPr>
          <p:spPr>
            <a:xfrm>
              <a:off x="5973977" y="935831"/>
              <a:ext cx="2545750" cy="431931"/>
            </a:xfrm>
            <a:prstGeom prst="rect">
              <a:avLst/>
            </a:prstGeom>
            <a:solidFill>
              <a:srgbClr val="0078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PROMOTE</a:t>
              </a:r>
            </a:p>
          </p:txBody>
        </p:sp>
        <p:pic>
          <p:nvPicPr>
            <p:cNvPr id="3074" name="Picture 2" descr="A student partner presents to a room full of his peers">
              <a:extLst>
                <a:ext uri="{FF2B5EF4-FFF2-40B4-BE49-F238E27FC236}">
                  <a16:creationId xmlns:a16="http://schemas.microsoft.com/office/drawing/2014/main" id="{40E3E780-4C94-4563-8600-77EB56D70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4639" y="2508614"/>
              <a:ext cx="2384425" cy="159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50D6B6-6472-42D1-92B8-34ACF1501BEE}"/>
                </a:ext>
              </a:extLst>
            </p:cNvPr>
            <p:cNvSpPr/>
            <p:nvPr/>
          </p:nvSpPr>
          <p:spPr>
            <a:xfrm>
              <a:off x="6034427" y="1399579"/>
              <a:ext cx="24853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/>
                <a:t>If you were hosting an event at your school, how would you get students to attend?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472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 panose="020B0702040204020203" pitchFamily="34" charset="0"/>
              </a:rPr>
              <a:t>Application 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4BD7D1-3766-43F2-AD87-853086561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8" y="1414464"/>
            <a:ext cx="4314929" cy="2836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3F71FC-2DD8-484D-BC43-6ACB313A6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19" y="1414464"/>
            <a:ext cx="4043770" cy="293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7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 panose="020B0702040204020203" pitchFamily="34" charset="0"/>
              </a:rPr>
              <a:t>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B906A2-75D2-4E92-BFBD-E696E6F3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96" y="907258"/>
            <a:ext cx="5046291" cy="3786188"/>
          </a:xfrm>
        </p:spPr>
        <p:txBody>
          <a:bodyPr>
            <a:noAutofit/>
          </a:bodyPr>
          <a:lstStyle/>
          <a:p>
            <a:r>
              <a:rPr lang="en-US" sz="1600"/>
              <a:t>Take the time to think your answers well</a:t>
            </a:r>
          </a:p>
          <a:p>
            <a:r>
              <a:rPr lang="en-US" sz="1600"/>
              <a:t>Be honest, be yourself</a:t>
            </a:r>
          </a:p>
          <a:p>
            <a:r>
              <a:rPr lang="en-US" sz="1600"/>
              <a:t>Show your passion for: </a:t>
            </a:r>
          </a:p>
          <a:p>
            <a:pPr marL="0" indent="0">
              <a:buNone/>
            </a:pPr>
            <a:r>
              <a:rPr lang="en-US" sz="1600"/>
              <a:t>	technology | teaching | sharing | 	networking | empowering | writing …</a:t>
            </a:r>
          </a:p>
          <a:p>
            <a:r>
              <a:rPr lang="en-US" sz="1600"/>
              <a:t>It is helpful to support your answers with concise examples </a:t>
            </a:r>
          </a:p>
          <a:p>
            <a:r>
              <a:rPr lang="en-US" sz="1600"/>
              <a:t>Unleash your creativity</a:t>
            </a:r>
          </a:p>
          <a:p>
            <a:r>
              <a:rPr lang="en-US" sz="1600"/>
              <a:t>Ask yourself:</a:t>
            </a:r>
          </a:p>
          <a:p>
            <a:pPr lvl="1"/>
            <a:r>
              <a:rPr lang="en-US" sz="1600"/>
              <a:t>Why do you want to be MSP?</a:t>
            </a:r>
          </a:p>
          <a:p>
            <a:pPr lvl="1"/>
            <a:r>
              <a:rPr lang="en-US" sz="1600"/>
              <a:t>What would you do being MSP?</a:t>
            </a:r>
          </a:p>
          <a:p>
            <a:pPr lvl="1"/>
            <a:r>
              <a:rPr lang="en-US" sz="1600"/>
              <a:t>How would you do it?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FD00C6-8B29-4F56-8F7A-E9B676C3BE4D}"/>
              </a:ext>
            </a:extLst>
          </p:cNvPr>
          <p:cNvGrpSpPr>
            <a:grpSpLocks noChangeAspect="1"/>
          </p:cNvGrpSpPr>
          <p:nvPr/>
        </p:nvGrpSpPr>
        <p:grpSpPr>
          <a:xfrm>
            <a:off x="6775400" y="3147325"/>
            <a:ext cx="1746075" cy="1371600"/>
            <a:chOff x="10013950" y="2701926"/>
            <a:chExt cx="1250950" cy="98266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37CBAE6-757D-4350-9B3C-1C5DE9DDA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9675" y="3001963"/>
              <a:ext cx="871538" cy="649288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A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4EDC625-CF15-42F0-935B-0DB46DD2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375" y="2744788"/>
              <a:ext cx="184150" cy="482600"/>
            </a:xfrm>
            <a:custGeom>
              <a:avLst/>
              <a:gdLst>
                <a:gd name="T0" fmla="*/ 212 w 214"/>
                <a:gd name="T1" fmla="*/ 108 h 563"/>
                <a:gd name="T2" fmla="*/ 178 w 214"/>
                <a:gd name="T3" fmla="*/ 24 h 563"/>
                <a:gd name="T4" fmla="*/ 165 w 214"/>
                <a:gd name="T5" fmla="*/ 14 h 563"/>
                <a:gd name="T6" fmla="*/ 160 w 214"/>
                <a:gd name="T7" fmla="*/ 13 h 563"/>
                <a:gd name="T8" fmla="*/ 150 w 214"/>
                <a:gd name="T9" fmla="*/ 84 h 563"/>
                <a:gd name="T10" fmla="*/ 126 w 214"/>
                <a:gd name="T11" fmla="*/ 112 h 563"/>
                <a:gd name="T12" fmla="*/ 86 w 214"/>
                <a:gd name="T13" fmla="*/ 107 h 563"/>
                <a:gd name="T14" fmla="*/ 70 w 214"/>
                <a:gd name="T15" fmla="*/ 72 h 563"/>
                <a:gd name="T16" fmla="*/ 80 w 214"/>
                <a:gd name="T17" fmla="*/ 2 h 563"/>
                <a:gd name="T18" fmla="*/ 75 w 214"/>
                <a:gd name="T19" fmla="*/ 1 h 563"/>
                <a:gd name="T20" fmla="*/ 60 w 214"/>
                <a:gd name="T21" fmla="*/ 7 h 563"/>
                <a:gd name="T22" fmla="*/ 4 w 214"/>
                <a:gd name="T23" fmla="*/ 79 h 563"/>
                <a:gd name="T24" fmla="*/ 2 w 214"/>
                <a:gd name="T25" fmla="*/ 95 h 563"/>
                <a:gd name="T26" fmla="*/ 36 w 214"/>
                <a:gd name="T27" fmla="*/ 179 h 563"/>
                <a:gd name="T28" fmla="*/ 49 w 214"/>
                <a:gd name="T29" fmla="*/ 190 h 563"/>
                <a:gd name="T30" fmla="*/ 56 w 214"/>
                <a:gd name="T31" fmla="*/ 191 h 563"/>
                <a:gd name="T32" fmla="*/ 5 w 214"/>
                <a:gd name="T33" fmla="*/ 552 h 563"/>
                <a:gd name="T34" fmla="*/ 81 w 214"/>
                <a:gd name="T35" fmla="*/ 563 h 563"/>
                <a:gd name="T36" fmla="*/ 132 w 214"/>
                <a:gd name="T37" fmla="*/ 201 h 563"/>
                <a:gd name="T38" fmla="*/ 139 w 214"/>
                <a:gd name="T39" fmla="*/ 202 h 563"/>
                <a:gd name="T40" fmla="*/ 154 w 214"/>
                <a:gd name="T41" fmla="*/ 196 h 563"/>
                <a:gd name="T42" fmla="*/ 210 w 214"/>
                <a:gd name="T43" fmla="*/ 125 h 563"/>
                <a:gd name="T44" fmla="*/ 212 w 214"/>
                <a:gd name="T45" fmla="*/ 108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563">
                  <a:moveTo>
                    <a:pt x="212" y="108"/>
                  </a:moveTo>
                  <a:cubicBezTo>
                    <a:pt x="178" y="24"/>
                    <a:pt x="178" y="24"/>
                    <a:pt x="178" y="24"/>
                  </a:cubicBezTo>
                  <a:cubicBezTo>
                    <a:pt x="176" y="19"/>
                    <a:pt x="170" y="14"/>
                    <a:pt x="165" y="14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0"/>
                    <a:pt x="63" y="3"/>
                    <a:pt x="60" y="7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1" y="83"/>
                    <a:pt x="0" y="90"/>
                    <a:pt x="2" y="95"/>
                  </a:cubicBezTo>
                  <a:cubicBezTo>
                    <a:pt x="36" y="179"/>
                    <a:pt x="36" y="179"/>
                    <a:pt x="36" y="179"/>
                  </a:cubicBezTo>
                  <a:cubicBezTo>
                    <a:pt x="38" y="184"/>
                    <a:pt x="43" y="189"/>
                    <a:pt x="49" y="19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" y="552"/>
                    <a:pt x="5" y="552"/>
                    <a:pt x="5" y="552"/>
                  </a:cubicBezTo>
                  <a:cubicBezTo>
                    <a:pt x="81" y="563"/>
                    <a:pt x="81" y="563"/>
                    <a:pt x="81" y="563"/>
                  </a:cubicBezTo>
                  <a:cubicBezTo>
                    <a:pt x="132" y="201"/>
                    <a:pt x="132" y="201"/>
                    <a:pt x="132" y="201"/>
                  </a:cubicBezTo>
                  <a:cubicBezTo>
                    <a:pt x="139" y="202"/>
                    <a:pt x="139" y="202"/>
                    <a:pt x="139" y="202"/>
                  </a:cubicBezTo>
                  <a:cubicBezTo>
                    <a:pt x="144" y="203"/>
                    <a:pt x="151" y="200"/>
                    <a:pt x="154" y="196"/>
                  </a:cubicBezTo>
                  <a:cubicBezTo>
                    <a:pt x="210" y="125"/>
                    <a:pt x="210" y="125"/>
                    <a:pt x="210" y="125"/>
                  </a:cubicBezTo>
                  <a:cubicBezTo>
                    <a:pt x="213" y="120"/>
                    <a:pt x="214" y="113"/>
                    <a:pt x="212" y="108"/>
                  </a:cubicBez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86D8583-57FC-4B39-8068-24684A612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8600" y="2746376"/>
              <a:ext cx="161925" cy="481013"/>
            </a:xfrm>
            <a:custGeom>
              <a:avLst/>
              <a:gdLst>
                <a:gd name="T0" fmla="*/ 186 w 188"/>
                <a:gd name="T1" fmla="*/ 106 h 561"/>
                <a:gd name="T2" fmla="*/ 158 w 188"/>
                <a:gd name="T3" fmla="*/ 35 h 561"/>
                <a:gd name="T4" fmla="*/ 151 w 188"/>
                <a:gd name="T5" fmla="*/ 85 h 561"/>
                <a:gd name="T6" fmla="*/ 126 w 188"/>
                <a:gd name="T7" fmla="*/ 114 h 561"/>
                <a:gd name="T8" fmla="*/ 100 w 188"/>
                <a:gd name="T9" fmla="*/ 110 h 561"/>
                <a:gd name="T10" fmla="*/ 60 w 188"/>
                <a:gd name="T11" fmla="*/ 105 h 561"/>
                <a:gd name="T12" fmla="*/ 44 w 188"/>
                <a:gd name="T13" fmla="*/ 70 h 561"/>
                <a:gd name="T14" fmla="*/ 54 w 188"/>
                <a:gd name="T15" fmla="*/ 0 h 561"/>
                <a:gd name="T16" fmla="*/ 51 w 188"/>
                <a:gd name="T17" fmla="*/ 21 h 561"/>
                <a:gd name="T18" fmla="*/ 4 w 188"/>
                <a:gd name="T19" fmla="*/ 80 h 561"/>
                <a:gd name="T20" fmla="*/ 2 w 188"/>
                <a:gd name="T21" fmla="*/ 97 h 561"/>
                <a:gd name="T22" fmla="*/ 36 w 188"/>
                <a:gd name="T23" fmla="*/ 181 h 561"/>
                <a:gd name="T24" fmla="*/ 49 w 188"/>
                <a:gd name="T25" fmla="*/ 191 h 561"/>
                <a:gd name="T26" fmla="*/ 57 w 188"/>
                <a:gd name="T27" fmla="*/ 193 h 561"/>
                <a:gd name="T28" fmla="*/ 6 w 188"/>
                <a:gd name="T29" fmla="*/ 554 h 561"/>
                <a:gd name="T30" fmla="*/ 55 w 188"/>
                <a:gd name="T31" fmla="*/ 561 h 561"/>
                <a:gd name="T32" fmla="*/ 106 w 188"/>
                <a:gd name="T33" fmla="*/ 199 h 561"/>
                <a:gd name="T34" fmla="*/ 113 w 188"/>
                <a:gd name="T35" fmla="*/ 200 h 561"/>
                <a:gd name="T36" fmla="*/ 128 w 188"/>
                <a:gd name="T37" fmla="*/ 194 h 561"/>
                <a:gd name="T38" fmla="*/ 184 w 188"/>
                <a:gd name="T39" fmla="*/ 123 h 561"/>
                <a:gd name="T40" fmla="*/ 186 w 188"/>
                <a:gd name="T41" fmla="*/ 10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561">
                  <a:moveTo>
                    <a:pt x="186" y="106"/>
                  </a:moveTo>
                  <a:cubicBezTo>
                    <a:pt x="158" y="35"/>
                    <a:pt x="158" y="35"/>
                    <a:pt x="158" y="35"/>
                  </a:cubicBezTo>
                  <a:cubicBezTo>
                    <a:pt x="151" y="85"/>
                    <a:pt x="151" y="85"/>
                    <a:pt x="151" y="85"/>
                  </a:cubicBezTo>
                  <a:cubicBezTo>
                    <a:pt x="126" y="114"/>
                    <a:pt x="126" y="114"/>
                    <a:pt x="126" y="114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1" y="85"/>
                    <a:pt x="0" y="92"/>
                    <a:pt x="2" y="97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8" y="186"/>
                    <a:pt x="44" y="191"/>
                    <a:pt x="49" y="191"/>
                  </a:cubicBezTo>
                  <a:cubicBezTo>
                    <a:pt x="57" y="193"/>
                    <a:pt x="57" y="193"/>
                    <a:pt x="57" y="193"/>
                  </a:cubicBezTo>
                  <a:cubicBezTo>
                    <a:pt x="6" y="554"/>
                    <a:pt x="6" y="554"/>
                    <a:pt x="6" y="554"/>
                  </a:cubicBezTo>
                  <a:cubicBezTo>
                    <a:pt x="55" y="561"/>
                    <a:pt x="55" y="561"/>
                    <a:pt x="55" y="561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13" y="200"/>
                    <a:pt x="113" y="200"/>
                    <a:pt x="113" y="200"/>
                  </a:cubicBezTo>
                  <a:cubicBezTo>
                    <a:pt x="118" y="201"/>
                    <a:pt x="125" y="198"/>
                    <a:pt x="128" y="194"/>
                  </a:cubicBezTo>
                  <a:cubicBezTo>
                    <a:pt x="184" y="123"/>
                    <a:pt x="184" y="123"/>
                    <a:pt x="184" y="123"/>
                  </a:cubicBezTo>
                  <a:cubicBezTo>
                    <a:pt x="187" y="118"/>
                    <a:pt x="188" y="111"/>
                    <a:pt x="186" y="106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15B8208-DEE5-447B-A686-C290C9605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3950" y="2760663"/>
              <a:ext cx="344488" cy="360363"/>
            </a:xfrm>
            <a:custGeom>
              <a:avLst/>
              <a:gdLst>
                <a:gd name="T0" fmla="*/ 400 w 400"/>
                <a:gd name="T1" fmla="*/ 111 h 421"/>
                <a:gd name="T2" fmla="*/ 211 w 400"/>
                <a:gd name="T3" fmla="*/ 24 h 421"/>
                <a:gd name="T4" fmla="*/ 210 w 400"/>
                <a:gd name="T5" fmla="*/ 24 h 421"/>
                <a:gd name="T6" fmla="*/ 167 w 400"/>
                <a:gd name="T7" fmla="*/ 31 h 421"/>
                <a:gd name="T8" fmla="*/ 166 w 400"/>
                <a:gd name="T9" fmla="*/ 31 h 421"/>
                <a:gd name="T10" fmla="*/ 165 w 400"/>
                <a:gd name="T11" fmla="*/ 31 h 421"/>
                <a:gd name="T12" fmla="*/ 164 w 400"/>
                <a:gd name="T13" fmla="*/ 31 h 421"/>
                <a:gd name="T14" fmla="*/ 164 w 400"/>
                <a:gd name="T15" fmla="*/ 31 h 421"/>
                <a:gd name="T16" fmla="*/ 164 w 400"/>
                <a:gd name="T17" fmla="*/ 31 h 421"/>
                <a:gd name="T18" fmla="*/ 164 w 400"/>
                <a:gd name="T19" fmla="*/ 31 h 421"/>
                <a:gd name="T20" fmla="*/ 161 w 400"/>
                <a:gd name="T21" fmla="*/ 32 h 421"/>
                <a:gd name="T22" fmla="*/ 159 w 400"/>
                <a:gd name="T23" fmla="*/ 32 h 421"/>
                <a:gd name="T24" fmla="*/ 159 w 400"/>
                <a:gd name="T25" fmla="*/ 32 h 421"/>
                <a:gd name="T26" fmla="*/ 108 w 400"/>
                <a:gd name="T27" fmla="*/ 54 h 421"/>
                <a:gd name="T28" fmla="*/ 94 w 400"/>
                <a:gd name="T29" fmla="*/ 72 h 421"/>
                <a:gd name="T30" fmla="*/ 71 w 400"/>
                <a:gd name="T31" fmla="*/ 68 h 421"/>
                <a:gd name="T32" fmla="*/ 36 w 400"/>
                <a:gd name="T33" fmla="*/ 61 h 421"/>
                <a:gd name="T34" fmla="*/ 23 w 400"/>
                <a:gd name="T35" fmla="*/ 64 h 421"/>
                <a:gd name="T36" fmla="*/ 14 w 400"/>
                <a:gd name="T37" fmla="*/ 67 h 421"/>
                <a:gd name="T38" fmla="*/ 12 w 400"/>
                <a:gd name="T39" fmla="*/ 67 h 421"/>
                <a:gd name="T40" fmla="*/ 1 w 400"/>
                <a:gd name="T41" fmla="*/ 84 h 421"/>
                <a:gd name="T42" fmla="*/ 19 w 400"/>
                <a:gd name="T43" fmla="*/ 159 h 421"/>
                <a:gd name="T44" fmla="*/ 36 w 400"/>
                <a:gd name="T45" fmla="*/ 169 h 421"/>
                <a:gd name="T46" fmla="*/ 38 w 400"/>
                <a:gd name="T47" fmla="*/ 169 h 421"/>
                <a:gd name="T48" fmla="*/ 38 w 400"/>
                <a:gd name="T49" fmla="*/ 169 h 421"/>
                <a:gd name="T50" fmla="*/ 62 w 400"/>
                <a:gd name="T51" fmla="*/ 163 h 421"/>
                <a:gd name="T52" fmla="*/ 88 w 400"/>
                <a:gd name="T53" fmla="*/ 143 h 421"/>
                <a:gd name="T54" fmla="*/ 107 w 400"/>
                <a:gd name="T55" fmla="*/ 129 h 421"/>
                <a:gd name="T56" fmla="*/ 119 w 400"/>
                <a:gd name="T57" fmla="*/ 132 h 421"/>
                <a:gd name="T58" fmla="*/ 119 w 400"/>
                <a:gd name="T59" fmla="*/ 133 h 421"/>
                <a:gd name="T60" fmla="*/ 121 w 400"/>
                <a:gd name="T61" fmla="*/ 140 h 421"/>
                <a:gd name="T62" fmla="*/ 139 w 400"/>
                <a:gd name="T63" fmla="*/ 151 h 421"/>
                <a:gd name="T64" fmla="*/ 162 w 400"/>
                <a:gd name="T65" fmla="*/ 145 h 421"/>
                <a:gd name="T66" fmla="*/ 226 w 400"/>
                <a:gd name="T67" fmla="*/ 421 h 421"/>
                <a:gd name="T68" fmla="*/ 277 w 400"/>
                <a:gd name="T69" fmla="*/ 408 h 421"/>
                <a:gd name="T70" fmla="*/ 213 w 400"/>
                <a:gd name="T71" fmla="*/ 133 h 421"/>
                <a:gd name="T72" fmla="*/ 236 w 400"/>
                <a:gd name="T73" fmla="*/ 128 h 421"/>
                <a:gd name="T74" fmla="*/ 246 w 400"/>
                <a:gd name="T75" fmla="*/ 110 h 421"/>
                <a:gd name="T76" fmla="*/ 245 w 400"/>
                <a:gd name="T77" fmla="*/ 105 h 421"/>
                <a:gd name="T78" fmla="*/ 400 w 400"/>
                <a:gd name="T79" fmla="*/ 11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0" h="421">
                  <a:moveTo>
                    <a:pt x="400" y="111"/>
                  </a:moveTo>
                  <a:cubicBezTo>
                    <a:pt x="361" y="0"/>
                    <a:pt x="211" y="24"/>
                    <a:pt x="211" y="24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00" y="25"/>
                    <a:pt x="185" y="26"/>
                    <a:pt x="167" y="31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1"/>
                    <a:pt x="164" y="31"/>
                    <a:pt x="164" y="31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3" y="31"/>
                    <a:pt x="162" y="32"/>
                    <a:pt x="161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28" y="40"/>
                    <a:pt x="109" y="50"/>
                    <a:pt x="108" y="54"/>
                  </a:cubicBezTo>
                  <a:cubicBezTo>
                    <a:pt x="106" y="67"/>
                    <a:pt x="98" y="71"/>
                    <a:pt x="94" y="72"/>
                  </a:cubicBezTo>
                  <a:cubicBezTo>
                    <a:pt x="90" y="73"/>
                    <a:pt x="79" y="72"/>
                    <a:pt x="71" y="68"/>
                  </a:cubicBezTo>
                  <a:cubicBezTo>
                    <a:pt x="57" y="63"/>
                    <a:pt x="36" y="61"/>
                    <a:pt x="36" y="61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4" y="69"/>
                    <a:pt x="0" y="77"/>
                    <a:pt x="1" y="84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1" y="166"/>
                    <a:pt x="29" y="171"/>
                    <a:pt x="36" y="169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80" y="153"/>
                    <a:pt x="88" y="143"/>
                  </a:cubicBezTo>
                  <a:cubicBezTo>
                    <a:pt x="94" y="136"/>
                    <a:pt x="103" y="130"/>
                    <a:pt x="107" y="129"/>
                  </a:cubicBezTo>
                  <a:cubicBezTo>
                    <a:pt x="110" y="129"/>
                    <a:pt x="115" y="129"/>
                    <a:pt x="119" y="132"/>
                  </a:cubicBezTo>
                  <a:cubicBezTo>
                    <a:pt x="119" y="132"/>
                    <a:pt x="119" y="132"/>
                    <a:pt x="119" y="133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3" y="148"/>
                    <a:pt x="131" y="152"/>
                    <a:pt x="139" y="151"/>
                  </a:cubicBezTo>
                  <a:cubicBezTo>
                    <a:pt x="162" y="145"/>
                    <a:pt x="162" y="145"/>
                    <a:pt x="162" y="14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77" y="408"/>
                    <a:pt x="277" y="408"/>
                    <a:pt x="277" y="408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36" y="128"/>
                    <a:pt x="236" y="128"/>
                    <a:pt x="236" y="128"/>
                  </a:cubicBezTo>
                  <a:cubicBezTo>
                    <a:pt x="243" y="126"/>
                    <a:pt x="248" y="118"/>
                    <a:pt x="246" y="110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312" y="56"/>
                    <a:pt x="391" y="108"/>
                    <a:pt x="400" y="111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17E5C0E-9B78-42DE-A8FB-F823A359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0475" y="2959101"/>
              <a:ext cx="168275" cy="349250"/>
            </a:xfrm>
            <a:custGeom>
              <a:avLst/>
              <a:gdLst>
                <a:gd name="T0" fmla="*/ 194 w 196"/>
                <a:gd name="T1" fmla="*/ 367 h 406"/>
                <a:gd name="T2" fmla="*/ 183 w 196"/>
                <a:gd name="T3" fmla="*/ 385 h 406"/>
                <a:gd name="T4" fmla="*/ 103 w 196"/>
                <a:gd name="T5" fmla="*/ 404 h 406"/>
                <a:gd name="T6" fmla="*/ 85 w 196"/>
                <a:gd name="T7" fmla="*/ 393 h 406"/>
                <a:gd name="T8" fmla="*/ 2 w 196"/>
                <a:gd name="T9" fmla="*/ 38 h 406"/>
                <a:gd name="T10" fmla="*/ 13 w 196"/>
                <a:gd name="T11" fmla="*/ 21 h 406"/>
                <a:gd name="T12" fmla="*/ 93 w 196"/>
                <a:gd name="T13" fmla="*/ 2 h 406"/>
                <a:gd name="T14" fmla="*/ 111 w 196"/>
                <a:gd name="T15" fmla="*/ 13 h 406"/>
                <a:gd name="T16" fmla="*/ 194 w 196"/>
                <a:gd name="T17" fmla="*/ 36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06">
                  <a:moveTo>
                    <a:pt x="194" y="367"/>
                  </a:moveTo>
                  <a:cubicBezTo>
                    <a:pt x="196" y="375"/>
                    <a:pt x="191" y="383"/>
                    <a:pt x="183" y="385"/>
                  </a:cubicBezTo>
                  <a:cubicBezTo>
                    <a:pt x="103" y="404"/>
                    <a:pt x="103" y="404"/>
                    <a:pt x="103" y="404"/>
                  </a:cubicBezTo>
                  <a:cubicBezTo>
                    <a:pt x="95" y="406"/>
                    <a:pt x="87" y="401"/>
                    <a:pt x="85" y="393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1"/>
                    <a:pt x="5" y="23"/>
                    <a:pt x="13" y="21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101" y="0"/>
                    <a:pt x="109" y="5"/>
                    <a:pt x="111" y="13"/>
                  </a:cubicBezTo>
                  <a:lnTo>
                    <a:pt x="194" y="367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172B1A4-0684-4F89-8331-D96E67ED3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0475" y="2974976"/>
              <a:ext cx="100013" cy="333375"/>
            </a:xfrm>
            <a:custGeom>
              <a:avLst/>
              <a:gdLst>
                <a:gd name="T0" fmla="*/ 27 w 117"/>
                <a:gd name="T1" fmla="*/ 0 h 388"/>
                <a:gd name="T2" fmla="*/ 13 w 117"/>
                <a:gd name="T3" fmla="*/ 3 h 388"/>
                <a:gd name="T4" fmla="*/ 2 w 117"/>
                <a:gd name="T5" fmla="*/ 20 h 388"/>
                <a:gd name="T6" fmla="*/ 85 w 117"/>
                <a:gd name="T7" fmla="*/ 375 h 388"/>
                <a:gd name="T8" fmla="*/ 103 w 117"/>
                <a:gd name="T9" fmla="*/ 386 h 388"/>
                <a:gd name="T10" fmla="*/ 117 w 117"/>
                <a:gd name="T11" fmla="*/ 382 h 388"/>
                <a:gd name="T12" fmla="*/ 27 w 117"/>
                <a:gd name="T13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88">
                  <a:moveTo>
                    <a:pt x="27" y="0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5" y="5"/>
                    <a:pt x="0" y="13"/>
                    <a:pt x="2" y="20"/>
                  </a:cubicBezTo>
                  <a:cubicBezTo>
                    <a:pt x="85" y="375"/>
                    <a:pt x="85" y="375"/>
                    <a:pt x="85" y="375"/>
                  </a:cubicBezTo>
                  <a:cubicBezTo>
                    <a:pt x="87" y="383"/>
                    <a:pt x="95" y="388"/>
                    <a:pt x="103" y="386"/>
                  </a:cubicBezTo>
                  <a:cubicBezTo>
                    <a:pt x="117" y="382"/>
                    <a:pt x="117" y="382"/>
                    <a:pt x="117" y="382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0EB39F3-6E8E-41EC-93B3-304B71AB1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3950" y="2813051"/>
              <a:ext cx="52388" cy="93663"/>
            </a:xfrm>
            <a:custGeom>
              <a:avLst/>
              <a:gdLst>
                <a:gd name="T0" fmla="*/ 43 w 62"/>
                <a:gd name="T1" fmla="*/ 92 h 110"/>
                <a:gd name="T2" fmla="*/ 26 w 62"/>
                <a:gd name="T3" fmla="*/ 18 h 110"/>
                <a:gd name="T4" fmla="*/ 36 w 62"/>
                <a:gd name="T5" fmla="*/ 0 h 110"/>
                <a:gd name="T6" fmla="*/ 36 w 62"/>
                <a:gd name="T7" fmla="*/ 0 h 110"/>
                <a:gd name="T8" fmla="*/ 23 w 62"/>
                <a:gd name="T9" fmla="*/ 3 h 110"/>
                <a:gd name="T10" fmla="*/ 14 w 62"/>
                <a:gd name="T11" fmla="*/ 6 h 110"/>
                <a:gd name="T12" fmla="*/ 12 w 62"/>
                <a:gd name="T13" fmla="*/ 6 h 110"/>
                <a:gd name="T14" fmla="*/ 1 w 62"/>
                <a:gd name="T15" fmla="*/ 23 h 110"/>
                <a:gd name="T16" fmla="*/ 19 w 62"/>
                <a:gd name="T17" fmla="*/ 98 h 110"/>
                <a:gd name="T18" fmla="*/ 36 w 62"/>
                <a:gd name="T19" fmla="*/ 108 h 110"/>
                <a:gd name="T20" fmla="*/ 38 w 62"/>
                <a:gd name="T21" fmla="*/ 108 h 110"/>
                <a:gd name="T22" fmla="*/ 38 w 62"/>
                <a:gd name="T23" fmla="*/ 108 h 110"/>
                <a:gd name="T24" fmla="*/ 62 w 62"/>
                <a:gd name="T25" fmla="*/ 102 h 110"/>
                <a:gd name="T26" fmla="*/ 62 w 62"/>
                <a:gd name="T27" fmla="*/ 102 h 110"/>
                <a:gd name="T28" fmla="*/ 62 w 62"/>
                <a:gd name="T29" fmla="*/ 102 h 110"/>
                <a:gd name="T30" fmla="*/ 61 w 62"/>
                <a:gd name="T31" fmla="*/ 103 h 110"/>
                <a:gd name="T32" fmla="*/ 43 w 62"/>
                <a:gd name="T33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110">
                  <a:moveTo>
                    <a:pt x="43" y="92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4" y="10"/>
                    <a:pt x="29" y="2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4" y="8"/>
                    <a:pt x="0" y="16"/>
                    <a:pt x="1" y="2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5"/>
                    <a:pt x="29" y="110"/>
                    <a:pt x="36" y="108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53" y="104"/>
                    <a:pt x="45" y="100"/>
                    <a:pt x="43" y="92"/>
                  </a:cubicBez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65D521E-C97B-4ECF-A31F-2B3AA6703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063" y="2881313"/>
              <a:ext cx="34925" cy="93663"/>
            </a:xfrm>
            <a:custGeom>
              <a:avLst/>
              <a:gdLst>
                <a:gd name="T0" fmla="*/ 9 w 22"/>
                <a:gd name="T1" fmla="*/ 0 h 59"/>
                <a:gd name="T2" fmla="*/ 0 w 22"/>
                <a:gd name="T3" fmla="*/ 2 h 59"/>
                <a:gd name="T4" fmla="*/ 14 w 22"/>
                <a:gd name="T5" fmla="*/ 59 h 59"/>
                <a:gd name="T6" fmla="*/ 22 w 22"/>
                <a:gd name="T7" fmla="*/ 57 h 59"/>
                <a:gd name="T8" fmla="*/ 9 w 22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9">
                  <a:moveTo>
                    <a:pt x="9" y="0"/>
                  </a:moveTo>
                  <a:lnTo>
                    <a:pt x="0" y="2"/>
                  </a:lnTo>
                  <a:lnTo>
                    <a:pt x="14" y="59"/>
                  </a:lnTo>
                  <a:lnTo>
                    <a:pt x="22" y="5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B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EE51B732-6A2E-4636-BA00-C200D0D9E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9538" y="3108326"/>
              <a:ext cx="649288" cy="168275"/>
            </a:xfrm>
            <a:custGeom>
              <a:avLst/>
              <a:gdLst>
                <a:gd name="T0" fmla="*/ 44 w 754"/>
                <a:gd name="T1" fmla="*/ 0 h 196"/>
                <a:gd name="T2" fmla="*/ 30 w 754"/>
                <a:gd name="T3" fmla="*/ 52 h 196"/>
                <a:gd name="T4" fmla="*/ 139 w 754"/>
                <a:gd name="T5" fmla="*/ 161 h 196"/>
                <a:gd name="T6" fmla="*/ 668 w 754"/>
                <a:gd name="T7" fmla="*/ 161 h 196"/>
                <a:gd name="T8" fmla="*/ 754 w 754"/>
                <a:gd name="T9" fmla="*/ 130 h 196"/>
                <a:gd name="T10" fmla="*/ 638 w 754"/>
                <a:gd name="T11" fmla="*/ 196 h 196"/>
                <a:gd name="T12" fmla="*/ 109 w 754"/>
                <a:gd name="T13" fmla="*/ 196 h 196"/>
                <a:gd name="T14" fmla="*/ 0 w 754"/>
                <a:gd name="T15" fmla="*/ 87 h 196"/>
                <a:gd name="T16" fmla="*/ 44 w 754"/>
                <a:gd name="T1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4" h="196">
                  <a:moveTo>
                    <a:pt x="44" y="0"/>
                  </a:moveTo>
                  <a:cubicBezTo>
                    <a:pt x="35" y="16"/>
                    <a:pt x="30" y="34"/>
                    <a:pt x="30" y="52"/>
                  </a:cubicBezTo>
                  <a:cubicBezTo>
                    <a:pt x="30" y="112"/>
                    <a:pt x="79" y="161"/>
                    <a:pt x="139" y="161"/>
                  </a:cubicBezTo>
                  <a:cubicBezTo>
                    <a:pt x="668" y="161"/>
                    <a:pt x="668" y="161"/>
                    <a:pt x="668" y="161"/>
                  </a:cubicBezTo>
                  <a:cubicBezTo>
                    <a:pt x="701" y="161"/>
                    <a:pt x="731" y="149"/>
                    <a:pt x="754" y="130"/>
                  </a:cubicBezTo>
                  <a:cubicBezTo>
                    <a:pt x="730" y="169"/>
                    <a:pt x="687" y="196"/>
                    <a:pt x="638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49" y="196"/>
                    <a:pt x="0" y="147"/>
                    <a:pt x="0" y="87"/>
                  </a:cubicBezTo>
                  <a:cubicBezTo>
                    <a:pt x="0" y="52"/>
                    <a:pt x="17" y="20"/>
                    <a:pt x="44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334CAEF8-1523-4867-AA37-7A25037CB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0313" y="3259138"/>
              <a:ext cx="850900" cy="392113"/>
            </a:xfrm>
            <a:prstGeom prst="rect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F8A8CB07-834B-417A-9A0A-B3D8F8F8A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0" y="3259138"/>
              <a:ext cx="766763" cy="312738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rgbClr val="BA1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754228EB-1D0F-4D8A-BBBD-FC871727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1750" y="3630613"/>
              <a:ext cx="779463" cy="20638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CF95F13-099B-4062-A680-16DCF4925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3160713"/>
              <a:ext cx="193675" cy="49053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A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C55D8F9C-9DDF-4995-BAF9-596E2225D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625" y="3213101"/>
              <a:ext cx="349250" cy="471488"/>
            </a:xfrm>
            <a:custGeom>
              <a:avLst/>
              <a:gdLst>
                <a:gd name="T0" fmla="*/ 17 w 404"/>
                <a:gd name="T1" fmla="*/ 550 h 550"/>
                <a:gd name="T2" fmla="*/ 0 w 404"/>
                <a:gd name="T3" fmla="*/ 534 h 550"/>
                <a:gd name="T4" fmla="*/ 0 w 404"/>
                <a:gd name="T5" fmla="*/ 17 h 550"/>
                <a:gd name="T6" fmla="*/ 17 w 404"/>
                <a:gd name="T7" fmla="*/ 0 h 550"/>
                <a:gd name="T8" fmla="*/ 388 w 404"/>
                <a:gd name="T9" fmla="*/ 0 h 550"/>
                <a:gd name="T10" fmla="*/ 404 w 404"/>
                <a:gd name="T11" fmla="*/ 17 h 550"/>
                <a:gd name="T12" fmla="*/ 404 w 404"/>
                <a:gd name="T13" fmla="*/ 534 h 550"/>
                <a:gd name="T14" fmla="*/ 388 w 404"/>
                <a:gd name="T15" fmla="*/ 550 h 550"/>
                <a:gd name="T16" fmla="*/ 17 w 404"/>
                <a:gd name="T17" fmla="*/ 55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550">
                  <a:moveTo>
                    <a:pt x="17" y="550"/>
                  </a:moveTo>
                  <a:cubicBezTo>
                    <a:pt x="8" y="550"/>
                    <a:pt x="0" y="543"/>
                    <a:pt x="0" y="53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96" y="0"/>
                    <a:pt x="404" y="8"/>
                    <a:pt x="404" y="17"/>
                  </a:cubicBezTo>
                  <a:cubicBezTo>
                    <a:pt x="404" y="534"/>
                    <a:pt x="404" y="534"/>
                    <a:pt x="404" y="534"/>
                  </a:cubicBezTo>
                  <a:cubicBezTo>
                    <a:pt x="404" y="543"/>
                    <a:pt x="396" y="550"/>
                    <a:pt x="388" y="550"/>
                  </a:cubicBezTo>
                  <a:lnTo>
                    <a:pt x="17" y="5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873C97FC-5E58-4974-91C0-B38AACCD1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4975" y="3213101"/>
              <a:ext cx="347663" cy="471488"/>
            </a:xfrm>
            <a:custGeom>
              <a:avLst/>
              <a:gdLst>
                <a:gd name="T0" fmla="*/ 16 w 403"/>
                <a:gd name="T1" fmla="*/ 550 h 550"/>
                <a:gd name="T2" fmla="*/ 0 w 403"/>
                <a:gd name="T3" fmla="*/ 534 h 550"/>
                <a:gd name="T4" fmla="*/ 0 w 403"/>
                <a:gd name="T5" fmla="*/ 17 h 550"/>
                <a:gd name="T6" fmla="*/ 16 w 403"/>
                <a:gd name="T7" fmla="*/ 0 h 550"/>
                <a:gd name="T8" fmla="*/ 387 w 403"/>
                <a:gd name="T9" fmla="*/ 0 h 550"/>
                <a:gd name="T10" fmla="*/ 403 w 403"/>
                <a:gd name="T11" fmla="*/ 17 h 550"/>
                <a:gd name="T12" fmla="*/ 403 w 403"/>
                <a:gd name="T13" fmla="*/ 534 h 550"/>
                <a:gd name="T14" fmla="*/ 387 w 403"/>
                <a:gd name="T15" fmla="*/ 550 h 550"/>
                <a:gd name="T16" fmla="*/ 16 w 403"/>
                <a:gd name="T17" fmla="*/ 55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3" h="550">
                  <a:moveTo>
                    <a:pt x="16" y="550"/>
                  </a:moveTo>
                  <a:cubicBezTo>
                    <a:pt x="7" y="550"/>
                    <a:pt x="0" y="543"/>
                    <a:pt x="0" y="53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96" y="0"/>
                    <a:pt x="403" y="8"/>
                    <a:pt x="403" y="17"/>
                  </a:cubicBezTo>
                  <a:cubicBezTo>
                    <a:pt x="403" y="534"/>
                    <a:pt x="403" y="534"/>
                    <a:pt x="403" y="534"/>
                  </a:cubicBezTo>
                  <a:cubicBezTo>
                    <a:pt x="403" y="543"/>
                    <a:pt x="396" y="550"/>
                    <a:pt x="387" y="550"/>
                  </a:cubicBezTo>
                  <a:lnTo>
                    <a:pt x="16" y="55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EAF1A897-4FE0-495B-945D-6E254043F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3075" y="3251201"/>
              <a:ext cx="269875" cy="395288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F9E0C7B6-704C-46B1-85A5-FE13EE51E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5650" y="3449638"/>
              <a:ext cx="14288" cy="14288"/>
            </a:xfrm>
            <a:custGeom>
              <a:avLst/>
              <a:gdLst>
                <a:gd name="T0" fmla="*/ 0 w 9"/>
                <a:gd name="T1" fmla="*/ 0 h 9"/>
                <a:gd name="T2" fmla="*/ 1 w 9"/>
                <a:gd name="T3" fmla="*/ 9 h 9"/>
                <a:gd name="T4" fmla="*/ 7 w 9"/>
                <a:gd name="T5" fmla="*/ 9 h 9"/>
                <a:gd name="T6" fmla="*/ 9 w 9"/>
                <a:gd name="T7" fmla="*/ 0 h 9"/>
                <a:gd name="T8" fmla="*/ 0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1" y="9"/>
                  </a:lnTo>
                  <a:lnTo>
                    <a:pt x="7" y="9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3693F348-75BD-4FEC-B7AE-1E7C947A1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3150" y="3640138"/>
              <a:ext cx="31750" cy="39688"/>
            </a:xfrm>
            <a:custGeom>
              <a:avLst/>
              <a:gdLst>
                <a:gd name="T0" fmla="*/ 15 w 37"/>
                <a:gd name="T1" fmla="*/ 39 h 47"/>
                <a:gd name="T2" fmla="*/ 0 w 37"/>
                <a:gd name="T3" fmla="*/ 10 h 47"/>
                <a:gd name="T4" fmla="*/ 19 w 37"/>
                <a:gd name="T5" fmla="*/ 0 h 47"/>
                <a:gd name="T6" fmla="*/ 34 w 37"/>
                <a:gd name="T7" fmla="*/ 30 h 47"/>
                <a:gd name="T8" fmla="*/ 30 w 37"/>
                <a:gd name="T9" fmla="*/ 44 h 47"/>
                <a:gd name="T10" fmla="*/ 30 w 37"/>
                <a:gd name="T11" fmla="*/ 44 h 47"/>
                <a:gd name="T12" fmla="*/ 15 w 37"/>
                <a:gd name="T13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7">
                  <a:moveTo>
                    <a:pt x="15" y="3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7" y="35"/>
                    <a:pt x="35" y="41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5" y="47"/>
                    <a:pt x="18" y="45"/>
                    <a:pt x="15" y="39"/>
                  </a:cubicBez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182831A5-A435-41F7-8AE6-26211EF6B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8013" y="2794001"/>
              <a:ext cx="484188" cy="806450"/>
            </a:xfrm>
            <a:custGeom>
              <a:avLst/>
              <a:gdLst>
                <a:gd name="T0" fmla="*/ 58 w 305"/>
                <a:gd name="T1" fmla="*/ 0 h 508"/>
                <a:gd name="T2" fmla="*/ 19 w 305"/>
                <a:gd name="T3" fmla="*/ 20 h 508"/>
                <a:gd name="T4" fmla="*/ 0 w 305"/>
                <a:gd name="T5" fmla="*/ 29 h 508"/>
                <a:gd name="T6" fmla="*/ 247 w 305"/>
                <a:gd name="T7" fmla="*/ 508 h 508"/>
                <a:gd name="T8" fmla="*/ 267 w 305"/>
                <a:gd name="T9" fmla="*/ 499 h 508"/>
                <a:gd name="T10" fmla="*/ 305 w 305"/>
                <a:gd name="T11" fmla="*/ 479 h 508"/>
                <a:gd name="T12" fmla="*/ 58 w 305"/>
                <a:gd name="T1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508">
                  <a:moveTo>
                    <a:pt x="58" y="0"/>
                  </a:moveTo>
                  <a:lnTo>
                    <a:pt x="19" y="20"/>
                  </a:lnTo>
                  <a:lnTo>
                    <a:pt x="0" y="29"/>
                  </a:lnTo>
                  <a:lnTo>
                    <a:pt x="247" y="508"/>
                  </a:lnTo>
                  <a:lnTo>
                    <a:pt x="267" y="499"/>
                  </a:lnTo>
                  <a:lnTo>
                    <a:pt x="305" y="47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348E168E-BD73-4DF8-BAB5-F323C401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0" y="2770188"/>
              <a:ext cx="87313" cy="65088"/>
            </a:xfrm>
            <a:custGeom>
              <a:avLst/>
              <a:gdLst>
                <a:gd name="T0" fmla="*/ 0 w 55"/>
                <a:gd name="T1" fmla="*/ 23 h 41"/>
                <a:gd name="T2" fmla="*/ 9 w 55"/>
                <a:gd name="T3" fmla="*/ 41 h 41"/>
                <a:gd name="T4" fmla="*/ 55 w 55"/>
                <a:gd name="T5" fmla="*/ 18 h 41"/>
                <a:gd name="T6" fmla="*/ 45 w 55"/>
                <a:gd name="T7" fmla="*/ 0 h 41"/>
                <a:gd name="T8" fmla="*/ 0 w 55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1">
                  <a:moveTo>
                    <a:pt x="0" y="23"/>
                  </a:moveTo>
                  <a:lnTo>
                    <a:pt x="9" y="41"/>
                  </a:lnTo>
                  <a:lnTo>
                    <a:pt x="55" y="18"/>
                  </a:lnTo>
                  <a:lnTo>
                    <a:pt x="45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281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43D4E0B0-B3A1-4BB1-9B0F-D8C7F20F5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0125" y="3554413"/>
              <a:ext cx="103188" cy="111125"/>
            </a:xfrm>
            <a:custGeom>
              <a:avLst/>
              <a:gdLst>
                <a:gd name="T0" fmla="*/ 65 w 65"/>
                <a:gd name="T1" fmla="*/ 61 h 70"/>
                <a:gd name="T2" fmla="*/ 58 w 65"/>
                <a:gd name="T3" fmla="*/ 0 h 70"/>
                <a:gd name="T4" fmla="*/ 0 w 65"/>
                <a:gd name="T5" fmla="*/ 29 h 70"/>
                <a:gd name="T6" fmla="*/ 46 w 65"/>
                <a:gd name="T7" fmla="*/ 70 h 70"/>
                <a:gd name="T8" fmla="*/ 65 w 65"/>
                <a:gd name="T9" fmla="*/ 6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0">
                  <a:moveTo>
                    <a:pt x="65" y="61"/>
                  </a:moveTo>
                  <a:lnTo>
                    <a:pt x="58" y="0"/>
                  </a:lnTo>
                  <a:lnTo>
                    <a:pt x="0" y="29"/>
                  </a:lnTo>
                  <a:lnTo>
                    <a:pt x="46" y="70"/>
                  </a:lnTo>
                  <a:lnTo>
                    <a:pt x="65" y="61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5910CB13-B19A-482F-AA60-B1BFDD3C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8013" y="2825751"/>
              <a:ext cx="423863" cy="774700"/>
            </a:xfrm>
            <a:custGeom>
              <a:avLst/>
              <a:gdLst>
                <a:gd name="T0" fmla="*/ 0 w 267"/>
                <a:gd name="T1" fmla="*/ 9 h 488"/>
                <a:gd name="T2" fmla="*/ 247 w 267"/>
                <a:gd name="T3" fmla="*/ 488 h 488"/>
                <a:gd name="T4" fmla="*/ 267 w 267"/>
                <a:gd name="T5" fmla="*/ 479 h 488"/>
                <a:gd name="T6" fmla="*/ 19 w 267"/>
                <a:gd name="T7" fmla="*/ 0 h 488"/>
                <a:gd name="T8" fmla="*/ 0 w 267"/>
                <a:gd name="T9" fmla="*/ 9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488">
                  <a:moveTo>
                    <a:pt x="0" y="9"/>
                  </a:moveTo>
                  <a:lnTo>
                    <a:pt x="247" y="488"/>
                  </a:lnTo>
                  <a:lnTo>
                    <a:pt x="267" y="479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8A420923-08DA-4F2D-A9D8-29E0E941C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975" y="2701926"/>
              <a:ext cx="122238" cy="111125"/>
            </a:xfrm>
            <a:custGeom>
              <a:avLst/>
              <a:gdLst>
                <a:gd name="T0" fmla="*/ 110 w 141"/>
                <a:gd name="T1" fmla="*/ 12 h 128"/>
                <a:gd name="T2" fmla="*/ 87 w 141"/>
                <a:gd name="T3" fmla="*/ 4 h 128"/>
                <a:gd name="T4" fmla="*/ 47 w 141"/>
                <a:gd name="T5" fmla="*/ 25 h 128"/>
                <a:gd name="T6" fmla="*/ 31 w 141"/>
                <a:gd name="T7" fmla="*/ 33 h 128"/>
                <a:gd name="T8" fmla="*/ 16 w 141"/>
                <a:gd name="T9" fmla="*/ 40 h 128"/>
                <a:gd name="T10" fmla="*/ 11 w 141"/>
                <a:gd name="T11" fmla="*/ 43 h 128"/>
                <a:gd name="T12" fmla="*/ 4 w 141"/>
                <a:gd name="T13" fmla="*/ 66 h 128"/>
                <a:gd name="T14" fmla="*/ 36 w 141"/>
                <a:gd name="T15" fmla="*/ 128 h 128"/>
                <a:gd name="T16" fmla="*/ 71 w 141"/>
                <a:gd name="T17" fmla="*/ 109 h 128"/>
                <a:gd name="T18" fmla="*/ 141 w 141"/>
                <a:gd name="T19" fmla="*/ 73 h 128"/>
                <a:gd name="T20" fmla="*/ 110 w 141"/>
                <a:gd name="T21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28">
                  <a:moveTo>
                    <a:pt x="110" y="12"/>
                  </a:moveTo>
                  <a:cubicBezTo>
                    <a:pt x="106" y="3"/>
                    <a:pt x="95" y="0"/>
                    <a:pt x="87" y="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3" y="27"/>
                    <a:pt x="37" y="30"/>
                    <a:pt x="31" y="33"/>
                  </a:cubicBezTo>
                  <a:cubicBezTo>
                    <a:pt x="26" y="35"/>
                    <a:pt x="20" y="38"/>
                    <a:pt x="16" y="40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3" y="47"/>
                    <a:pt x="0" y="58"/>
                    <a:pt x="4" y="66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141" y="73"/>
                    <a:pt x="141" y="73"/>
                    <a:pt x="141" y="73"/>
                  </a:cubicBezTo>
                  <a:lnTo>
                    <a:pt x="110" y="12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4C483CD2-680F-4E6F-A8EC-A9B67C8C0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3563" y="2732088"/>
              <a:ext cx="58738" cy="79375"/>
            </a:xfrm>
            <a:custGeom>
              <a:avLst/>
              <a:gdLst>
                <a:gd name="T0" fmla="*/ 68 w 69"/>
                <a:gd name="T1" fmla="*/ 71 h 93"/>
                <a:gd name="T2" fmla="*/ 33 w 69"/>
                <a:gd name="T3" fmla="*/ 3 h 93"/>
                <a:gd name="T4" fmla="*/ 26 w 69"/>
                <a:gd name="T5" fmla="*/ 1 h 93"/>
                <a:gd name="T6" fmla="*/ 15 w 69"/>
                <a:gd name="T7" fmla="*/ 6 h 93"/>
                <a:gd name="T8" fmla="*/ 15 w 69"/>
                <a:gd name="T9" fmla="*/ 6 h 93"/>
                <a:gd name="T10" fmla="*/ 5 w 69"/>
                <a:gd name="T11" fmla="*/ 37 h 93"/>
                <a:gd name="T12" fmla="*/ 32 w 69"/>
                <a:gd name="T13" fmla="*/ 89 h 93"/>
                <a:gd name="T14" fmla="*/ 39 w 69"/>
                <a:gd name="T15" fmla="*/ 91 h 93"/>
                <a:gd name="T16" fmla="*/ 65 w 69"/>
                <a:gd name="T17" fmla="*/ 78 h 93"/>
                <a:gd name="T18" fmla="*/ 68 w 69"/>
                <a:gd name="T19" fmla="*/ 7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93">
                  <a:moveTo>
                    <a:pt x="68" y="71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1" y="1"/>
                    <a:pt x="28" y="0"/>
                    <a:pt x="26" y="1"/>
                  </a:cubicBezTo>
                  <a:cubicBezTo>
                    <a:pt x="22" y="3"/>
                    <a:pt x="18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4" y="12"/>
                    <a:pt x="0" y="26"/>
                    <a:pt x="5" y="37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4" y="92"/>
                    <a:pt x="37" y="93"/>
                    <a:pt x="39" y="91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8" y="77"/>
                    <a:pt x="69" y="73"/>
                    <a:pt x="68" y="71"/>
                  </a:cubicBez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B0969944-09C4-42C7-8FB2-97526944E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025" y="3295651"/>
              <a:ext cx="68263" cy="115888"/>
            </a:xfrm>
            <a:custGeom>
              <a:avLst/>
              <a:gdLst>
                <a:gd name="T0" fmla="*/ 36 w 43"/>
                <a:gd name="T1" fmla="*/ 73 h 73"/>
                <a:gd name="T2" fmla="*/ 0 w 43"/>
                <a:gd name="T3" fmla="*/ 4 h 73"/>
                <a:gd name="T4" fmla="*/ 7 w 43"/>
                <a:gd name="T5" fmla="*/ 0 h 73"/>
                <a:gd name="T6" fmla="*/ 43 w 43"/>
                <a:gd name="T7" fmla="*/ 69 h 73"/>
                <a:gd name="T8" fmla="*/ 36 w 4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3">
                  <a:moveTo>
                    <a:pt x="36" y="73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43" y="69"/>
                  </a:lnTo>
                  <a:lnTo>
                    <a:pt x="36" y="73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5A822F2A-94ED-4C3C-84B2-60DF2AAA1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025" y="3298826"/>
              <a:ext cx="63500" cy="112713"/>
            </a:xfrm>
            <a:custGeom>
              <a:avLst/>
              <a:gdLst>
                <a:gd name="T0" fmla="*/ 36 w 40"/>
                <a:gd name="T1" fmla="*/ 71 h 71"/>
                <a:gd name="T2" fmla="*/ 0 w 40"/>
                <a:gd name="T3" fmla="*/ 2 h 71"/>
                <a:gd name="T4" fmla="*/ 4 w 40"/>
                <a:gd name="T5" fmla="*/ 0 h 71"/>
                <a:gd name="T6" fmla="*/ 40 w 40"/>
                <a:gd name="T7" fmla="*/ 69 h 71"/>
                <a:gd name="T8" fmla="*/ 36 w 4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1">
                  <a:moveTo>
                    <a:pt x="36" y="7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0" y="69"/>
                  </a:lnTo>
                  <a:lnTo>
                    <a:pt x="36" y="71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B660C5B8-71B7-4748-8B5F-5CB0D887F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6888" y="3324226"/>
              <a:ext cx="223838" cy="282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95F859AD-7092-4D93-891C-88E909CC43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88638" y="3263901"/>
              <a:ext cx="158750" cy="66675"/>
            </a:xfrm>
            <a:custGeom>
              <a:avLst/>
              <a:gdLst>
                <a:gd name="T0" fmla="*/ 175 w 183"/>
                <a:gd name="T1" fmla="*/ 35 h 79"/>
                <a:gd name="T2" fmla="*/ 128 w 183"/>
                <a:gd name="T3" fmla="*/ 35 h 79"/>
                <a:gd name="T4" fmla="*/ 93 w 183"/>
                <a:gd name="T5" fmla="*/ 0 h 79"/>
                <a:gd name="T6" fmla="*/ 57 w 183"/>
                <a:gd name="T7" fmla="*/ 35 h 79"/>
                <a:gd name="T8" fmla="*/ 8 w 183"/>
                <a:gd name="T9" fmla="*/ 35 h 79"/>
                <a:gd name="T10" fmla="*/ 0 w 183"/>
                <a:gd name="T11" fmla="*/ 43 h 79"/>
                <a:gd name="T12" fmla="*/ 0 w 183"/>
                <a:gd name="T13" fmla="*/ 71 h 79"/>
                <a:gd name="T14" fmla="*/ 8 w 183"/>
                <a:gd name="T15" fmla="*/ 79 h 79"/>
                <a:gd name="T16" fmla="*/ 175 w 183"/>
                <a:gd name="T17" fmla="*/ 79 h 79"/>
                <a:gd name="T18" fmla="*/ 183 w 183"/>
                <a:gd name="T19" fmla="*/ 71 h 79"/>
                <a:gd name="T20" fmla="*/ 183 w 183"/>
                <a:gd name="T21" fmla="*/ 43 h 79"/>
                <a:gd name="T22" fmla="*/ 175 w 183"/>
                <a:gd name="T23" fmla="*/ 35 h 79"/>
                <a:gd name="T24" fmla="*/ 73 w 183"/>
                <a:gd name="T25" fmla="*/ 35 h 79"/>
                <a:gd name="T26" fmla="*/ 93 w 183"/>
                <a:gd name="T27" fmla="*/ 15 h 79"/>
                <a:gd name="T28" fmla="*/ 112 w 183"/>
                <a:gd name="T29" fmla="*/ 35 h 79"/>
                <a:gd name="T30" fmla="*/ 73 w 183"/>
                <a:gd name="T31" fmla="*/ 3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79">
                  <a:moveTo>
                    <a:pt x="175" y="35"/>
                  </a:moveTo>
                  <a:cubicBezTo>
                    <a:pt x="128" y="35"/>
                    <a:pt x="128" y="35"/>
                    <a:pt x="128" y="35"/>
                  </a:cubicBezTo>
                  <a:cubicBezTo>
                    <a:pt x="128" y="15"/>
                    <a:pt x="112" y="0"/>
                    <a:pt x="93" y="0"/>
                  </a:cubicBezTo>
                  <a:cubicBezTo>
                    <a:pt x="73" y="0"/>
                    <a:pt x="57" y="15"/>
                    <a:pt x="5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4" y="35"/>
                    <a:pt x="0" y="38"/>
                    <a:pt x="0" y="4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5"/>
                    <a:pt x="4" y="79"/>
                    <a:pt x="8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80" y="79"/>
                    <a:pt x="183" y="75"/>
                    <a:pt x="183" y="7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38"/>
                    <a:pt x="180" y="35"/>
                    <a:pt x="175" y="35"/>
                  </a:cubicBezTo>
                  <a:close/>
                  <a:moveTo>
                    <a:pt x="73" y="35"/>
                  </a:moveTo>
                  <a:cubicBezTo>
                    <a:pt x="73" y="24"/>
                    <a:pt x="82" y="15"/>
                    <a:pt x="93" y="15"/>
                  </a:cubicBezTo>
                  <a:cubicBezTo>
                    <a:pt x="103" y="15"/>
                    <a:pt x="112" y="24"/>
                    <a:pt x="112" y="35"/>
                  </a:cubicBezTo>
                  <a:lnTo>
                    <a:pt x="73" y="3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C4AD94FA-AE04-4CEF-8C9C-7A6B32E6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8638" y="3435351"/>
              <a:ext cx="160338" cy="14288"/>
            </a:xfrm>
            <a:custGeom>
              <a:avLst/>
              <a:gdLst>
                <a:gd name="T0" fmla="*/ 176 w 185"/>
                <a:gd name="T1" fmla="*/ 18 h 18"/>
                <a:gd name="T2" fmla="*/ 9 w 185"/>
                <a:gd name="T3" fmla="*/ 18 h 18"/>
                <a:gd name="T4" fmla="*/ 0 w 185"/>
                <a:gd name="T5" fmla="*/ 9 h 18"/>
                <a:gd name="T6" fmla="*/ 9 w 185"/>
                <a:gd name="T7" fmla="*/ 0 h 18"/>
                <a:gd name="T8" fmla="*/ 176 w 185"/>
                <a:gd name="T9" fmla="*/ 0 h 18"/>
                <a:gd name="T10" fmla="*/ 185 w 185"/>
                <a:gd name="T11" fmla="*/ 9 h 18"/>
                <a:gd name="T12" fmla="*/ 176 w 18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8">
                  <a:moveTo>
                    <a:pt x="17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5" y="4"/>
                    <a:pt x="185" y="9"/>
                  </a:cubicBezTo>
                  <a:cubicBezTo>
                    <a:pt x="185" y="14"/>
                    <a:pt x="181" y="18"/>
                    <a:pt x="176" y="1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6D686211-CC53-419D-8764-B052CEC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8638" y="3386138"/>
              <a:ext cx="85725" cy="15875"/>
            </a:xfrm>
            <a:custGeom>
              <a:avLst/>
              <a:gdLst>
                <a:gd name="T0" fmla="*/ 90 w 99"/>
                <a:gd name="T1" fmla="*/ 19 h 19"/>
                <a:gd name="T2" fmla="*/ 9 w 99"/>
                <a:gd name="T3" fmla="*/ 19 h 19"/>
                <a:gd name="T4" fmla="*/ 0 w 99"/>
                <a:gd name="T5" fmla="*/ 10 h 19"/>
                <a:gd name="T6" fmla="*/ 9 w 99"/>
                <a:gd name="T7" fmla="*/ 0 h 19"/>
                <a:gd name="T8" fmla="*/ 90 w 99"/>
                <a:gd name="T9" fmla="*/ 0 h 19"/>
                <a:gd name="T10" fmla="*/ 99 w 99"/>
                <a:gd name="T11" fmla="*/ 10 h 19"/>
                <a:gd name="T12" fmla="*/ 90 w 99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9">
                  <a:moveTo>
                    <a:pt x="9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5" y="0"/>
                    <a:pt x="99" y="5"/>
                    <a:pt x="99" y="10"/>
                  </a:cubicBezTo>
                  <a:cubicBezTo>
                    <a:pt x="99" y="15"/>
                    <a:pt x="95" y="19"/>
                    <a:pt x="90" y="19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3207E77-AF47-4258-86A8-376A404F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8638" y="3462338"/>
              <a:ext cx="160338" cy="15875"/>
            </a:xfrm>
            <a:custGeom>
              <a:avLst/>
              <a:gdLst>
                <a:gd name="T0" fmla="*/ 176 w 185"/>
                <a:gd name="T1" fmla="*/ 18 h 18"/>
                <a:gd name="T2" fmla="*/ 9 w 185"/>
                <a:gd name="T3" fmla="*/ 18 h 18"/>
                <a:gd name="T4" fmla="*/ 0 w 185"/>
                <a:gd name="T5" fmla="*/ 9 h 18"/>
                <a:gd name="T6" fmla="*/ 9 w 185"/>
                <a:gd name="T7" fmla="*/ 0 h 18"/>
                <a:gd name="T8" fmla="*/ 176 w 185"/>
                <a:gd name="T9" fmla="*/ 0 h 18"/>
                <a:gd name="T10" fmla="*/ 185 w 185"/>
                <a:gd name="T11" fmla="*/ 9 h 18"/>
                <a:gd name="T12" fmla="*/ 176 w 18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8">
                  <a:moveTo>
                    <a:pt x="17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5" y="4"/>
                    <a:pt x="185" y="9"/>
                  </a:cubicBezTo>
                  <a:cubicBezTo>
                    <a:pt x="185" y="14"/>
                    <a:pt x="181" y="18"/>
                    <a:pt x="176" y="1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ADEF498B-4776-4F46-874D-541023FEE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8638" y="3490913"/>
              <a:ext cx="160338" cy="14288"/>
            </a:xfrm>
            <a:custGeom>
              <a:avLst/>
              <a:gdLst>
                <a:gd name="T0" fmla="*/ 176 w 185"/>
                <a:gd name="T1" fmla="*/ 18 h 18"/>
                <a:gd name="T2" fmla="*/ 9 w 185"/>
                <a:gd name="T3" fmla="*/ 18 h 18"/>
                <a:gd name="T4" fmla="*/ 0 w 185"/>
                <a:gd name="T5" fmla="*/ 9 h 18"/>
                <a:gd name="T6" fmla="*/ 9 w 185"/>
                <a:gd name="T7" fmla="*/ 0 h 18"/>
                <a:gd name="T8" fmla="*/ 176 w 185"/>
                <a:gd name="T9" fmla="*/ 0 h 18"/>
                <a:gd name="T10" fmla="*/ 185 w 185"/>
                <a:gd name="T11" fmla="*/ 9 h 18"/>
                <a:gd name="T12" fmla="*/ 176 w 18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8">
                  <a:moveTo>
                    <a:pt x="17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5" y="4"/>
                    <a:pt x="185" y="9"/>
                  </a:cubicBezTo>
                  <a:cubicBezTo>
                    <a:pt x="185" y="14"/>
                    <a:pt x="181" y="18"/>
                    <a:pt x="176" y="1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673A6EF4-D203-4BA1-8F40-856658174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8638" y="3517901"/>
              <a:ext cx="160338" cy="15875"/>
            </a:xfrm>
            <a:custGeom>
              <a:avLst/>
              <a:gdLst>
                <a:gd name="T0" fmla="*/ 176 w 185"/>
                <a:gd name="T1" fmla="*/ 18 h 18"/>
                <a:gd name="T2" fmla="*/ 9 w 185"/>
                <a:gd name="T3" fmla="*/ 18 h 18"/>
                <a:gd name="T4" fmla="*/ 0 w 185"/>
                <a:gd name="T5" fmla="*/ 9 h 18"/>
                <a:gd name="T6" fmla="*/ 9 w 185"/>
                <a:gd name="T7" fmla="*/ 0 h 18"/>
                <a:gd name="T8" fmla="*/ 176 w 185"/>
                <a:gd name="T9" fmla="*/ 0 h 18"/>
                <a:gd name="T10" fmla="*/ 185 w 185"/>
                <a:gd name="T11" fmla="*/ 9 h 18"/>
                <a:gd name="T12" fmla="*/ 176 w 18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8">
                  <a:moveTo>
                    <a:pt x="17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5" y="4"/>
                    <a:pt x="185" y="9"/>
                  </a:cubicBezTo>
                  <a:cubicBezTo>
                    <a:pt x="185" y="14"/>
                    <a:pt x="181" y="18"/>
                    <a:pt x="176" y="1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FB71C3BE-29AB-4974-A9F1-A0C291A84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8638" y="3546476"/>
              <a:ext cx="160338" cy="15875"/>
            </a:xfrm>
            <a:custGeom>
              <a:avLst/>
              <a:gdLst>
                <a:gd name="T0" fmla="*/ 176 w 185"/>
                <a:gd name="T1" fmla="*/ 18 h 18"/>
                <a:gd name="T2" fmla="*/ 9 w 185"/>
                <a:gd name="T3" fmla="*/ 18 h 18"/>
                <a:gd name="T4" fmla="*/ 0 w 185"/>
                <a:gd name="T5" fmla="*/ 9 h 18"/>
                <a:gd name="T6" fmla="*/ 9 w 185"/>
                <a:gd name="T7" fmla="*/ 0 h 18"/>
                <a:gd name="T8" fmla="*/ 176 w 185"/>
                <a:gd name="T9" fmla="*/ 0 h 18"/>
                <a:gd name="T10" fmla="*/ 185 w 185"/>
                <a:gd name="T11" fmla="*/ 9 h 18"/>
                <a:gd name="T12" fmla="*/ 176 w 18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8">
                  <a:moveTo>
                    <a:pt x="17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5" y="4"/>
                    <a:pt x="185" y="9"/>
                  </a:cubicBezTo>
                  <a:cubicBezTo>
                    <a:pt x="185" y="14"/>
                    <a:pt x="181" y="18"/>
                    <a:pt x="176" y="1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93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5E2-AB94-4D01-B20F-F9660ED6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7" y="1377133"/>
            <a:ext cx="6723139" cy="2389234"/>
          </a:xfrm>
        </p:spPr>
        <p:txBody>
          <a:bodyPr/>
          <a:lstStyle/>
          <a:p>
            <a:r>
              <a:rPr lang="en-US" dirty="0"/>
              <a:t>Next group of Student Partners will be announced in July 2020 (applications are due May 31st, 2020)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84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057CB-A285-42ED-9AC3-968D4890B1E2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B6F2-1D95-4E89-ADCD-AF15E89726C8}"/>
              </a:ext>
            </a:extLst>
          </p:cNvPr>
          <p:cNvSpPr txBox="1"/>
          <p:nvPr/>
        </p:nvSpPr>
        <p:spPr>
          <a:xfrm>
            <a:off x="228600" y="2094697"/>
            <a:ext cx="86868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MSP Experience</a:t>
            </a:r>
          </a:p>
        </p:txBody>
      </p:sp>
    </p:spTree>
    <p:extLst>
      <p:ext uri="{BB962C8B-B14F-4D97-AF65-F5344CB8AC3E}">
        <p14:creationId xmlns:p14="http://schemas.microsoft.com/office/powerpoint/2010/main" val="405116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 panose="020B0702040204020203" pitchFamily="34" charset="0"/>
              </a:rPr>
              <a:t>My application to the MSP program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5F4112-445A-4106-848C-BD08AD388AFA}"/>
              </a:ext>
            </a:extLst>
          </p:cNvPr>
          <p:cNvSpPr txBox="1">
            <a:spLocks/>
          </p:cNvSpPr>
          <p:nvPr/>
        </p:nvSpPr>
        <p:spPr>
          <a:xfrm>
            <a:off x="346290" y="1164569"/>
            <a:ext cx="7495391" cy="517331"/>
          </a:xfrm>
          <a:prstGeom prst="rect">
            <a:avLst/>
          </a:prstGeom>
        </p:spPr>
        <p:txBody>
          <a:bodyPr vert="horz" wrap="square" lIns="80678" tIns="50424" rIns="80678" bIns="50424" rtlCol="0" anchor="ctr" anchorCtr="0">
            <a:spAutoFit/>
          </a:bodyPr>
          <a:lstStyle>
            <a:lvl1pPr algn="l" defTabSz="25008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573" b="0" kern="1200" cap="none" spc="-274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379159">
              <a:lnSpc>
                <a:spcPct val="100000"/>
              </a:lnSpc>
            </a:pPr>
            <a:r>
              <a:rPr lang="es-419" sz="2700" spc="0" dirty="0">
                <a:solidFill>
                  <a:srgbClr val="002060"/>
                </a:solidFill>
                <a:latin typeface="Segoe UI"/>
              </a:rPr>
              <a:t>On Thursday, January 9th,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B9374-ABB7-476B-87B2-4BE8C8886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740" y="1601971"/>
            <a:ext cx="5274924" cy="312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65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ADDC0A-DAD2-44B2-8925-28482224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1563140"/>
            <a:ext cx="7394337" cy="917624"/>
          </a:xfrm>
        </p:spPr>
        <p:txBody>
          <a:bodyPr/>
          <a:lstStyle/>
          <a:p>
            <a:r>
              <a:rPr lang="en-US" dirty="0"/>
              <a:t>MSP SUMMIT INDIA 2020</a:t>
            </a:r>
          </a:p>
        </p:txBody>
      </p:sp>
    </p:spTree>
    <p:extLst>
      <p:ext uri="{BB962C8B-B14F-4D97-AF65-F5344CB8AC3E}">
        <p14:creationId xmlns:p14="http://schemas.microsoft.com/office/powerpoint/2010/main" val="11968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1CE53-89A0-4F80-8CA7-3F6753B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achievements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ADAA05-FBFA-43B7-A25D-BA95DC2E6A83}"/>
              </a:ext>
            </a:extLst>
          </p:cNvPr>
          <p:cNvSpPr txBox="1"/>
          <p:nvPr/>
        </p:nvSpPr>
        <p:spPr>
          <a:xfrm>
            <a:off x="-1464795" y="5243786"/>
            <a:ext cx="418494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saasmarketingstrategy.blogspot.in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/3.0/"/>
              </a:rPr>
              <a:t>CC BY</a:t>
            </a:r>
            <a:endParaRPr lang="en-US" sz="675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5A1E3BF-499B-4D0A-9081-039DCE40216E}"/>
              </a:ext>
            </a:extLst>
          </p:cNvPr>
          <p:cNvSpPr txBox="1">
            <a:spLocks/>
          </p:cNvSpPr>
          <p:nvPr/>
        </p:nvSpPr>
        <p:spPr>
          <a:xfrm>
            <a:off x="346290" y="1164569"/>
            <a:ext cx="7495391" cy="517331"/>
          </a:xfrm>
          <a:prstGeom prst="rect">
            <a:avLst/>
          </a:prstGeom>
        </p:spPr>
        <p:txBody>
          <a:bodyPr vert="horz" wrap="square" lIns="80678" tIns="50424" rIns="80678" bIns="50424" rtlCol="0" anchor="ctr" anchorCtr="0">
            <a:spAutoFit/>
          </a:bodyPr>
          <a:lstStyle>
            <a:lvl1pPr algn="l" defTabSz="25008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573" b="0" kern="1200" cap="none" spc="-274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379159">
              <a:lnSpc>
                <a:spcPct val="100000"/>
              </a:lnSpc>
            </a:pPr>
            <a:r>
              <a:rPr lang="es-419" sz="2700" spc="0" dirty="0">
                <a:solidFill>
                  <a:srgbClr val="002060"/>
                </a:solidFill>
                <a:latin typeface="Segoe UI"/>
              </a:rPr>
              <a:t>1. Learn  </a:t>
            </a:r>
          </a:p>
        </p:txBody>
      </p:sp>
      <p:sp>
        <p:nvSpPr>
          <p:cNvPr id="6" name="AutoShape 2" descr="Resultado de imagen para microsoft learn">
            <a:extLst>
              <a:ext uri="{FF2B5EF4-FFF2-40B4-BE49-F238E27FC236}">
                <a16:creationId xmlns:a16="http://schemas.microsoft.com/office/drawing/2014/main" id="{0AC02B32-8E1B-470F-BDA8-D56A6B704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7EC54D-B910-4818-9121-197D1188F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269" y="1185579"/>
            <a:ext cx="3752850" cy="15001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C2E2504-F26D-448E-BC82-05E1F8F21A64}"/>
              </a:ext>
            </a:extLst>
          </p:cNvPr>
          <p:cNvSpPr/>
          <p:nvPr/>
        </p:nvSpPr>
        <p:spPr>
          <a:xfrm>
            <a:off x="3741683" y="2724150"/>
            <a:ext cx="677917" cy="94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40D06F6-82AC-498B-A943-2A2F6022A7F4}"/>
              </a:ext>
            </a:extLst>
          </p:cNvPr>
          <p:cNvSpPr/>
          <p:nvPr/>
        </p:nvSpPr>
        <p:spPr>
          <a:xfrm>
            <a:off x="66547" y="2587929"/>
            <a:ext cx="677917" cy="94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54" name="Picture 6" descr="Resultado de imagen para cloud advocate microsoft">
            <a:extLst>
              <a:ext uri="{FF2B5EF4-FFF2-40B4-BE49-F238E27FC236}">
                <a16:creationId xmlns:a16="http://schemas.microsoft.com/office/drawing/2014/main" id="{B82EF936-BC4E-41C0-9CB6-D4667932F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62" y="3350131"/>
            <a:ext cx="2591689" cy="12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linkedin learning">
            <a:extLst>
              <a:ext uri="{FF2B5EF4-FFF2-40B4-BE49-F238E27FC236}">
                <a16:creationId xmlns:a16="http://schemas.microsoft.com/office/drawing/2014/main" id="{F5E21CB9-D3AB-4E95-91BC-388E294D3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139" y="3531888"/>
            <a:ext cx="1071555" cy="107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microsoft docs">
            <a:extLst>
              <a:ext uri="{FF2B5EF4-FFF2-40B4-BE49-F238E27FC236}">
                <a16:creationId xmlns:a16="http://schemas.microsoft.com/office/drawing/2014/main" id="{E093A38F-1A3E-4A4C-8480-A4908B18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80" y="3593198"/>
            <a:ext cx="950812" cy="113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microsoft learn">
            <a:extLst>
              <a:ext uri="{FF2B5EF4-FFF2-40B4-BE49-F238E27FC236}">
                <a16:creationId xmlns:a16="http://schemas.microsoft.com/office/drawing/2014/main" id="{A4B1FD46-C628-4C98-85AE-31208336F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10" y="3139393"/>
            <a:ext cx="2458075" cy="14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para azure">
            <a:extLst>
              <a:ext uri="{FF2B5EF4-FFF2-40B4-BE49-F238E27FC236}">
                <a16:creationId xmlns:a16="http://schemas.microsoft.com/office/drawing/2014/main" id="{0E8405EB-C1D2-4DFC-9636-C42CD2CE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2" y="2118143"/>
            <a:ext cx="1876477" cy="54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03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1CE53-89A0-4F80-8CA7-3F6753B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achievements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ADAA05-FBFA-43B7-A25D-BA95DC2E6A83}"/>
              </a:ext>
            </a:extLst>
          </p:cNvPr>
          <p:cNvSpPr txBox="1"/>
          <p:nvPr/>
        </p:nvSpPr>
        <p:spPr>
          <a:xfrm>
            <a:off x="-1464795" y="5243786"/>
            <a:ext cx="418494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saasmarketingstrategy.blogspot.in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/3.0/"/>
              </a:rPr>
              <a:t>CC BY</a:t>
            </a:r>
            <a:endParaRPr lang="en-US" sz="675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5A1E3BF-499B-4D0A-9081-039DCE40216E}"/>
              </a:ext>
            </a:extLst>
          </p:cNvPr>
          <p:cNvSpPr txBox="1">
            <a:spLocks/>
          </p:cNvSpPr>
          <p:nvPr/>
        </p:nvSpPr>
        <p:spPr>
          <a:xfrm>
            <a:off x="346290" y="1164569"/>
            <a:ext cx="7495391" cy="517331"/>
          </a:xfrm>
          <a:prstGeom prst="rect">
            <a:avLst/>
          </a:prstGeom>
        </p:spPr>
        <p:txBody>
          <a:bodyPr vert="horz" wrap="square" lIns="80678" tIns="50424" rIns="80678" bIns="50424" rtlCol="0" anchor="ctr" anchorCtr="0">
            <a:spAutoFit/>
          </a:bodyPr>
          <a:lstStyle>
            <a:lvl1pPr algn="l" defTabSz="25008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573" b="0" kern="1200" cap="none" spc="-274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379159">
              <a:lnSpc>
                <a:spcPct val="100000"/>
              </a:lnSpc>
            </a:pPr>
            <a:r>
              <a:rPr lang="es-419" sz="2700" spc="0">
                <a:solidFill>
                  <a:srgbClr val="002060"/>
                </a:solidFill>
                <a:latin typeface="Segoe UI"/>
              </a:rPr>
              <a:t>2. Share </a:t>
            </a:r>
            <a:r>
              <a:rPr lang="es-419" sz="2700" spc="0" err="1">
                <a:solidFill>
                  <a:srgbClr val="002060"/>
                </a:solidFill>
                <a:latin typeface="Segoe UI"/>
              </a:rPr>
              <a:t>knowledge</a:t>
            </a:r>
            <a:endParaRPr lang="es-419" sz="2700" spc="0">
              <a:solidFill>
                <a:srgbClr val="002060"/>
              </a:solidFill>
              <a:latin typeface="Segoe UI"/>
            </a:endParaRPr>
          </a:p>
        </p:txBody>
      </p:sp>
      <p:sp>
        <p:nvSpPr>
          <p:cNvPr id="6" name="AutoShape 2" descr="Resultado de imagen para microsoft learn">
            <a:extLst>
              <a:ext uri="{FF2B5EF4-FFF2-40B4-BE49-F238E27FC236}">
                <a16:creationId xmlns:a16="http://schemas.microsoft.com/office/drawing/2014/main" id="{0AC02B32-8E1B-470F-BDA8-D56A6B704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C2E2504-F26D-448E-BC82-05E1F8F21A64}"/>
              </a:ext>
            </a:extLst>
          </p:cNvPr>
          <p:cNvSpPr/>
          <p:nvPr/>
        </p:nvSpPr>
        <p:spPr>
          <a:xfrm>
            <a:off x="3741683" y="2724150"/>
            <a:ext cx="677917" cy="94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40D06F6-82AC-498B-A943-2A2F6022A7F4}"/>
              </a:ext>
            </a:extLst>
          </p:cNvPr>
          <p:cNvSpPr/>
          <p:nvPr/>
        </p:nvSpPr>
        <p:spPr>
          <a:xfrm>
            <a:off x="66547" y="2587929"/>
            <a:ext cx="677917" cy="94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5122" name="Picture 2" descr="Resultado de imagen para auditorio ilustracion">
            <a:extLst>
              <a:ext uri="{FF2B5EF4-FFF2-40B4-BE49-F238E27FC236}">
                <a16:creationId xmlns:a16="http://schemas.microsoft.com/office/drawing/2014/main" id="{82099DE0-21C0-4A8C-93B0-6DEA270F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641" y="1066800"/>
            <a:ext cx="3991641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42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430" y="1883544"/>
            <a:ext cx="4341127" cy="1078918"/>
          </a:xfrm>
        </p:spPr>
        <p:txBody>
          <a:bodyPr>
            <a:no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430" y="4480547"/>
            <a:ext cx="4294319" cy="39149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MSP Global Initiative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1F4591F-99CF-4C8D-95FD-EFEA883D610F}"/>
              </a:ext>
            </a:extLst>
          </p:cNvPr>
          <p:cNvSpPr/>
          <p:nvPr/>
        </p:nvSpPr>
        <p:spPr>
          <a:xfrm>
            <a:off x="0" y="0"/>
            <a:ext cx="165100" cy="5143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35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1CE53-89A0-4F80-8CA7-3F6753B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achievements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ADAA05-FBFA-43B7-A25D-BA95DC2E6A83}"/>
              </a:ext>
            </a:extLst>
          </p:cNvPr>
          <p:cNvSpPr txBox="1"/>
          <p:nvPr/>
        </p:nvSpPr>
        <p:spPr>
          <a:xfrm>
            <a:off x="-1464795" y="5243786"/>
            <a:ext cx="418494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saasmarketingstrategy.blogspot.in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/3.0/"/>
              </a:rPr>
              <a:t>CC BY</a:t>
            </a:r>
            <a:endParaRPr lang="en-US" sz="675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5A1E3BF-499B-4D0A-9081-039DCE40216E}"/>
              </a:ext>
            </a:extLst>
          </p:cNvPr>
          <p:cNvSpPr txBox="1">
            <a:spLocks/>
          </p:cNvSpPr>
          <p:nvPr/>
        </p:nvSpPr>
        <p:spPr>
          <a:xfrm>
            <a:off x="346290" y="1164569"/>
            <a:ext cx="7495391" cy="517331"/>
          </a:xfrm>
          <a:prstGeom prst="rect">
            <a:avLst/>
          </a:prstGeom>
        </p:spPr>
        <p:txBody>
          <a:bodyPr vert="horz" wrap="square" lIns="80678" tIns="50424" rIns="80678" bIns="50424" rtlCol="0" anchor="ctr" anchorCtr="0">
            <a:spAutoFit/>
          </a:bodyPr>
          <a:lstStyle>
            <a:lvl1pPr algn="l" defTabSz="25008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573" b="0" kern="1200" cap="none" spc="-274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379159">
              <a:lnSpc>
                <a:spcPct val="100000"/>
              </a:lnSpc>
            </a:pPr>
            <a:r>
              <a:rPr lang="es-419" sz="2700" spc="0">
                <a:solidFill>
                  <a:srgbClr val="002060"/>
                </a:solidFill>
                <a:latin typeface="Segoe UI"/>
              </a:rPr>
              <a:t>3. </a:t>
            </a:r>
            <a:r>
              <a:rPr lang="es-419" sz="2700" spc="0" err="1">
                <a:solidFill>
                  <a:srgbClr val="002060"/>
                </a:solidFill>
                <a:latin typeface="Segoe UI"/>
              </a:rPr>
              <a:t>Connect</a:t>
            </a:r>
            <a:endParaRPr lang="es-419" sz="2700" spc="0">
              <a:solidFill>
                <a:srgbClr val="002060"/>
              </a:solidFill>
              <a:latin typeface="Segoe UI"/>
            </a:endParaRPr>
          </a:p>
        </p:txBody>
      </p:sp>
      <p:sp>
        <p:nvSpPr>
          <p:cNvPr id="6" name="AutoShape 2" descr="Resultado de imagen para microsoft learn">
            <a:extLst>
              <a:ext uri="{FF2B5EF4-FFF2-40B4-BE49-F238E27FC236}">
                <a16:creationId xmlns:a16="http://schemas.microsoft.com/office/drawing/2014/main" id="{0AC02B32-8E1B-470F-BDA8-D56A6B704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C2E2504-F26D-448E-BC82-05E1F8F21A64}"/>
              </a:ext>
            </a:extLst>
          </p:cNvPr>
          <p:cNvSpPr/>
          <p:nvPr/>
        </p:nvSpPr>
        <p:spPr>
          <a:xfrm>
            <a:off x="3741683" y="2724150"/>
            <a:ext cx="677917" cy="94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40D06F6-82AC-498B-A943-2A2F6022A7F4}"/>
              </a:ext>
            </a:extLst>
          </p:cNvPr>
          <p:cNvSpPr/>
          <p:nvPr/>
        </p:nvSpPr>
        <p:spPr>
          <a:xfrm>
            <a:off x="66547" y="2587929"/>
            <a:ext cx="677917" cy="94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3D63E626-4230-4190-8A80-74EC68BF8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838200"/>
            <a:ext cx="375909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conexiones sociales">
            <a:extLst>
              <a:ext uri="{FF2B5EF4-FFF2-40B4-BE49-F238E27FC236}">
                <a16:creationId xmlns:a16="http://schemas.microsoft.com/office/drawing/2014/main" id="{090335DF-397D-4A90-87ED-79667BB30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95" y="2298199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23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1CE53-89A0-4F80-8CA7-3F6753B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Microsoft Student Partners 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ADAA05-FBFA-43B7-A25D-BA95DC2E6A83}"/>
              </a:ext>
            </a:extLst>
          </p:cNvPr>
          <p:cNvSpPr txBox="1"/>
          <p:nvPr/>
        </p:nvSpPr>
        <p:spPr>
          <a:xfrm>
            <a:off x="-1464795" y="5243786"/>
            <a:ext cx="418494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saasmarketingstrategy.blogspot.in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/3.0/"/>
              </a:rPr>
              <a:t>CC BY</a:t>
            </a:r>
            <a:endParaRPr lang="en-US" sz="675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7F06A7-E1B8-4954-943C-94675EABB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23" y="812344"/>
            <a:ext cx="8687553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9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1CE53-89A0-4F80-8CA7-3F6753B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Microsoft Student Partners Community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ADAA05-FBFA-43B7-A25D-BA95DC2E6A83}"/>
              </a:ext>
            </a:extLst>
          </p:cNvPr>
          <p:cNvSpPr txBox="1"/>
          <p:nvPr/>
        </p:nvSpPr>
        <p:spPr>
          <a:xfrm>
            <a:off x="-1464795" y="5243786"/>
            <a:ext cx="418494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saasmarketingstrategy.blogspot.in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4" tooltip="https://creativecommons.org/licenses/by/3.0/"/>
              </a:rPr>
              <a:t>CC BY</a:t>
            </a:r>
            <a:endParaRPr lang="en-US" sz="675"/>
          </a:p>
        </p:txBody>
      </p:sp>
      <p:pic>
        <p:nvPicPr>
          <p:cNvPr id="15362" name="Picture 2" descr="Resultado de imagen para microsoft student partners">
            <a:extLst>
              <a:ext uri="{FF2B5EF4-FFF2-40B4-BE49-F238E27FC236}">
                <a16:creationId xmlns:a16="http://schemas.microsoft.com/office/drawing/2014/main" id="{ACD26D0A-3404-435A-9AC4-ED55A3D76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3"/>
          <a:stretch/>
        </p:blipFill>
        <p:spPr bwMode="auto">
          <a:xfrm>
            <a:off x="4737100" y="1260790"/>
            <a:ext cx="3962400" cy="322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5716D8-E6AA-43B0-B22B-1127EAD96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299" y="2178478"/>
            <a:ext cx="1435100" cy="10242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8D1E6B-4FB6-48DE-A237-4F0757146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0" y="2095927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5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057CB-A285-42ED-9AC3-968D4890B1E2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B6F2-1D95-4E89-ADCD-AF15E89726C8}"/>
              </a:ext>
            </a:extLst>
          </p:cNvPr>
          <p:cNvSpPr txBox="1"/>
          <p:nvPr/>
        </p:nvSpPr>
        <p:spPr>
          <a:xfrm>
            <a:off x="228600" y="2094697"/>
            <a:ext cx="86868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 of Being Microsoft Student Partner</a:t>
            </a:r>
          </a:p>
        </p:txBody>
      </p:sp>
    </p:spTree>
    <p:extLst>
      <p:ext uri="{BB962C8B-B14F-4D97-AF65-F5344CB8AC3E}">
        <p14:creationId xmlns:p14="http://schemas.microsoft.com/office/powerpoint/2010/main" val="369536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 panose="020B0702040204020203" pitchFamily="34" charset="0"/>
              </a:rPr>
              <a:t>A chance to grow your skills</a:t>
            </a:r>
          </a:p>
        </p:txBody>
      </p:sp>
      <p:pic>
        <p:nvPicPr>
          <p:cNvPr id="6" name="Picture 5" descr="A picture containing sitting, table, green, white&#10;&#10;Description automatically generated">
            <a:extLst>
              <a:ext uri="{FF2B5EF4-FFF2-40B4-BE49-F238E27FC236}">
                <a16:creationId xmlns:a16="http://schemas.microsoft.com/office/drawing/2014/main" id="{2BFFD3C7-1015-4EDE-82F7-01A7EF7D1B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2641" t="-12183" r="2641" b="26452"/>
          <a:stretch/>
        </p:blipFill>
        <p:spPr>
          <a:xfrm>
            <a:off x="-254919" y="0"/>
            <a:ext cx="9653838" cy="46490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05AC2C-420B-43A0-818C-D1516F814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91" y="835011"/>
            <a:ext cx="3517268" cy="3595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5764D-6FE8-48D1-97E9-36BF7DC5C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4318" y="1154914"/>
            <a:ext cx="5179682" cy="282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03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0774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 panose="020B0702040204020203" pitchFamily="34" charset="0"/>
              </a:rPr>
              <a:t>Software and services to aid your efforts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53B15-6F31-434F-8963-CB615F7A0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80" y="991154"/>
            <a:ext cx="2049594" cy="136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27F5A-1CE5-4A9F-BDA3-95A8B0916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974" y="1187750"/>
            <a:ext cx="2128026" cy="492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F58D6-8CCC-4D59-924D-9AD8EE0B0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80" y="2901778"/>
            <a:ext cx="2536885" cy="683251"/>
          </a:xfrm>
          <a:prstGeom prst="rect">
            <a:avLst/>
          </a:prstGeom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56B070B9-97D3-487F-BF29-7E43CE5C8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75" y="2617096"/>
            <a:ext cx="1368354" cy="136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logo">
            <a:extLst>
              <a:ext uri="{FF2B5EF4-FFF2-40B4-BE49-F238E27FC236}">
                <a16:creationId xmlns:a16="http://schemas.microsoft.com/office/drawing/2014/main" id="{9E2D690D-422C-4FCB-BB90-55E696842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87" y="2534869"/>
            <a:ext cx="2834134" cy="141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A5610BD7-4720-40C3-A4BA-01ECFB5D4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t="27610" r="7533" b="22506"/>
          <a:stretch/>
        </p:blipFill>
        <p:spPr bwMode="auto">
          <a:xfrm>
            <a:off x="4699500" y="1206578"/>
            <a:ext cx="1961076" cy="46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5AF88-A5CE-4E02-955E-F514DC5DE3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3076" y="1137274"/>
            <a:ext cx="2548940" cy="9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46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057CB-A285-42ED-9AC3-968D4890B1E2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B6F2-1D95-4E89-ADCD-AF15E89726C8}"/>
              </a:ext>
            </a:extLst>
          </p:cNvPr>
          <p:cNvSpPr txBox="1"/>
          <p:nvPr/>
        </p:nvSpPr>
        <p:spPr>
          <a:xfrm>
            <a:off x="228600" y="2094697"/>
            <a:ext cx="86868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 Requirement</a:t>
            </a:r>
          </a:p>
        </p:txBody>
      </p:sp>
    </p:spTree>
    <p:extLst>
      <p:ext uri="{BB962C8B-B14F-4D97-AF65-F5344CB8AC3E}">
        <p14:creationId xmlns:p14="http://schemas.microsoft.com/office/powerpoint/2010/main" val="561401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99D5AA6-5C1D-4FB2-ADFD-996B3DAB2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1007" y="1464882"/>
            <a:ext cx="2395928" cy="179694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B1CE53-89A0-4F80-8CA7-3F6753B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The MSP Program</a:t>
            </a:r>
          </a:p>
        </p:txBody>
      </p:sp>
      <p:pic>
        <p:nvPicPr>
          <p:cNvPr id="8" name="Picture 7" descr="A picture containing cake, indoor, birthday, table&#10;&#10;Description automatically generated">
            <a:extLst>
              <a:ext uri="{FF2B5EF4-FFF2-40B4-BE49-F238E27FC236}">
                <a16:creationId xmlns:a16="http://schemas.microsoft.com/office/drawing/2014/main" id="{C2C9A570-3EAF-4FDA-9B97-C73E587A1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65713" y="1728597"/>
            <a:ext cx="2449502" cy="1533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04BBD-251E-48EE-AB84-6A0894948AC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74121" y="1471372"/>
            <a:ext cx="2517962" cy="1888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ADAA05-FBFA-43B7-A25D-BA95DC2E6A83}"/>
              </a:ext>
            </a:extLst>
          </p:cNvPr>
          <p:cNvSpPr txBox="1"/>
          <p:nvPr/>
        </p:nvSpPr>
        <p:spPr>
          <a:xfrm>
            <a:off x="-1464795" y="5243786"/>
            <a:ext cx="418494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9" tooltip="http://saasmarketingstrategy.blogspot.in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10" tooltip="https://creativecommons.org/licenses/by/3.0/"/>
              </a:rPr>
              <a:t>CC BY</a:t>
            </a:r>
            <a:endParaRPr lang="en-US" sz="675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C8D63-0796-4D21-B9D0-96D7D7A8FB3C}"/>
              </a:ext>
            </a:extLst>
          </p:cNvPr>
          <p:cNvSpPr txBox="1"/>
          <p:nvPr/>
        </p:nvSpPr>
        <p:spPr>
          <a:xfrm>
            <a:off x="1164132" y="3250347"/>
            <a:ext cx="96853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/>
              <a:t>Learn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5D4CD-18B2-4760-BDDD-682D5F541A2F}"/>
              </a:ext>
            </a:extLst>
          </p:cNvPr>
          <p:cNvSpPr txBox="1"/>
          <p:nvPr/>
        </p:nvSpPr>
        <p:spPr>
          <a:xfrm>
            <a:off x="3871792" y="3191756"/>
            <a:ext cx="9768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/>
              <a:t>Share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02BEE-1A04-42A0-A060-065F8D60225E}"/>
              </a:ext>
            </a:extLst>
          </p:cNvPr>
          <p:cNvSpPr txBox="1"/>
          <p:nvPr/>
        </p:nvSpPr>
        <p:spPr>
          <a:xfrm>
            <a:off x="6740819" y="3265715"/>
            <a:ext cx="13468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/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2980792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2D79299-CED9-4C7E-BFDF-6CAFC379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15" y="715626"/>
            <a:ext cx="2743200" cy="1543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2E5764-7DE6-4757-9581-6113ECCC2B30}"/>
              </a:ext>
            </a:extLst>
          </p:cNvPr>
          <p:cNvSpPr txBox="1"/>
          <p:nvPr/>
        </p:nvSpPr>
        <p:spPr>
          <a:xfrm>
            <a:off x="234440" y="820541"/>
            <a:ext cx="274320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ea typeface="+mn-lt"/>
                <a:cs typeface="+mn-lt"/>
              </a:rPr>
              <a:t>Microsoft Resources</a:t>
            </a:r>
            <a:endParaRPr lang="en-US" b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D18D8-4A76-44EB-9770-2F414B4C78D6}"/>
              </a:ext>
            </a:extLst>
          </p:cNvPr>
          <p:cNvSpPr txBox="1"/>
          <p:nvPr/>
        </p:nvSpPr>
        <p:spPr>
          <a:xfrm>
            <a:off x="630735" y="1300266"/>
            <a:ext cx="3193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yourname@studentpartner.com</a:t>
            </a:r>
            <a:endParaRPr lang="en-US">
              <a:cs typeface="Calibri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06A105-89F2-4DC2-AC4D-4B0349A6391E}"/>
              </a:ext>
            </a:extLst>
          </p:cNvPr>
          <p:cNvSpPr txBox="1">
            <a:spLocks/>
          </p:cNvSpPr>
          <p:nvPr/>
        </p:nvSpPr>
        <p:spPr>
          <a:xfrm>
            <a:off x="233168" y="156069"/>
            <a:ext cx="6362158" cy="40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Calibri"/>
                <a:cs typeface="Segoe UI Semibold"/>
              </a:rPr>
              <a:t>LEARN</a:t>
            </a:r>
          </a:p>
        </p:txBody>
      </p:sp>
      <p:pic>
        <p:nvPicPr>
          <p:cNvPr id="11" name="Picture 11" descr="A picture containing device&#10;&#10;Description generated with very high confidence">
            <a:extLst>
              <a:ext uri="{FF2B5EF4-FFF2-40B4-BE49-F238E27FC236}">
                <a16:creationId xmlns:a16="http://schemas.microsoft.com/office/drawing/2014/main" id="{1157D24B-9965-4E1F-AD7D-30A53EAE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80" y="1662209"/>
            <a:ext cx="4991656" cy="2978769"/>
          </a:xfrm>
          <a:prstGeom prst="rect">
            <a:avLst/>
          </a:prstGeom>
        </p:spPr>
      </p:pic>
      <p:pic>
        <p:nvPicPr>
          <p:cNvPr id="7" name="Picture 7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id="{6D8F4AE3-7678-4118-83DC-3E45FBA92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3" t="22703" r="19026" b="19730"/>
          <a:stretch/>
        </p:blipFill>
        <p:spPr>
          <a:xfrm>
            <a:off x="7092441" y="2267436"/>
            <a:ext cx="1628389" cy="8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5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F61AA93-1182-4490-B62E-7887A604AC93}"/>
              </a:ext>
            </a:extLst>
          </p:cNvPr>
          <p:cNvSpPr txBox="1">
            <a:spLocks/>
          </p:cNvSpPr>
          <p:nvPr/>
        </p:nvSpPr>
        <p:spPr>
          <a:xfrm>
            <a:off x="233167" y="156069"/>
            <a:ext cx="6362158" cy="40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Calibri"/>
                <a:cs typeface="Segoe UI Semibold"/>
              </a:rPr>
              <a:t>LEARN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6F9A1-2E58-46FD-9FD4-FA11CBE750A1}"/>
              </a:ext>
            </a:extLst>
          </p:cNvPr>
          <p:cNvSpPr txBox="1"/>
          <p:nvPr/>
        </p:nvSpPr>
        <p:spPr>
          <a:xfrm>
            <a:off x="234440" y="7829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MSP milestone scheme</a:t>
            </a:r>
            <a:endParaRPr lang="en-GB">
              <a:ea typeface="+mn-lt"/>
              <a:cs typeface="+mn-lt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681113-424A-4483-BE80-AAE72A6A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505590" y="1290869"/>
            <a:ext cx="8324710" cy="29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0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34E19F-66F3-481B-A0A8-401FE5383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68" y="736891"/>
            <a:ext cx="6218664" cy="35544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EE6EE7-12BE-4E0D-8D6B-FA31785E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E0C5B-1C13-4A57-879B-E8D5CD12A697}"/>
              </a:ext>
            </a:extLst>
          </p:cNvPr>
          <p:cNvSpPr txBox="1"/>
          <p:nvPr/>
        </p:nvSpPr>
        <p:spPr>
          <a:xfrm>
            <a:off x="2502195" y="4315406"/>
            <a:ext cx="467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www.linkedin.com/in/adityanarayana</a:t>
            </a:r>
          </a:p>
        </p:txBody>
      </p:sp>
    </p:spTree>
    <p:extLst>
      <p:ext uri="{BB962C8B-B14F-4D97-AF65-F5344CB8AC3E}">
        <p14:creationId xmlns:p14="http://schemas.microsoft.com/office/powerpoint/2010/main" val="3657259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rrow: Left 288">
            <a:extLst>
              <a:ext uri="{FF2B5EF4-FFF2-40B4-BE49-F238E27FC236}">
                <a16:creationId xmlns:a16="http://schemas.microsoft.com/office/drawing/2014/main" id="{6D41C578-AD36-4DE6-842B-C10EEB5D9220}"/>
              </a:ext>
            </a:extLst>
          </p:cNvPr>
          <p:cNvSpPr/>
          <p:nvPr/>
        </p:nvSpPr>
        <p:spPr>
          <a:xfrm rot="1500000">
            <a:off x="2336494" y="2649282"/>
            <a:ext cx="6196994" cy="28022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0BCCB32-7FB3-469E-AA3B-146B86877C69}"/>
              </a:ext>
            </a:extLst>
          </p:cNvPr>
          <p:cNvSpPr txBox="1">
            <a:spLocks/>
          </p:cNvSpPr>
          <p:nvPr/>
        </p:nvSpPr>
        <p:spPr>
          <a:xfrm>
            <a:off x="233166" y="156069"/>
            <a:ext cx="6362158" cy="40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Calibri"/>
                <a:cs typeface="Segoe UI Semibold"/>
              </a:rPr>
              <a:t>LEAD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90220B9-4EFD-4EA3-8050-ED5ED66D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9" t="918" r="3560" b="313"/>
          <a:stretch/>
        </p:blipFill>
        <p:spPr>
          <a:xfrm>
            <a:off x="6062071" y="2567665"/>
            <a:ext cx="1212097" cy="1317780"/>
          </a:xfrm>
          <a:prstGeom prst="rect">
            <a:avLst/>
          </a:prstGeom>
        </p:spPr>
      </p:pic>
      <p:pic>
        <p:nvPicPr>
          <p:cNvPr id="6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7D9886-34D4-4835-904F-1642A7CA6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1" r="6323" b="226"/>
          <a:stretch/>
        </p:blipFill>
        <p:spPr>
          <a:xfrm>
            <a:off x="3237943" y="1132916"/>
            <a:ext cx="1570703" cy="1838956"/>
          </a:xfrm>
          <a:prstGeom prst="rect">
            <a:avLst/>
          </a:prstGeom>
        </p:spPr>
      </p:pic>
      <p:pic>
        <p:nvPicPr>
          <p:cNvPr id="271" name="Graphic 271" descr="Saw blade">
            <a:extLst>
              <a:ext uri="{FF2B5EF4-FFF2-40B4-BE49-F238E27FC236}">
                <a16:creationId xmlns:a16="http://schemas.microsoft.com/office/drawing/2014/main" id="{04B89473-CF8E-4E42-BFB8-73D357EEE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778" y="838061"/>
            <a:ext cx="914400" cy="914400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9E7BD072-4E9C-4C7B-BF3C-E17C32DB5063}"/>
              </a:ext>
            </a:extLst>
          </p:cNvPr>
          <p:cNvSpPr txBox="1"/>
          <p:nvPr/>
        </p:nvSpPr>
        <p:spPr>
          <a:xfrm>
            <a:off x="860170" y="1675704"/>
            <a:ext cx="1349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Workshop</a:t>
            </a:r>
            <a:endParaRPr lang="en-US"/>
          </a:p>
        </p:txBody>
      </p:sp>
      <p:pic>
        <p:nvPicPr>
          <p:cNvPr id="274" name="Graphic 274" descr="Laptop">
            <a:extLst>
              <a:ext uri="{FF2B5EF4-FFF2-40B4-BE49-F238E27FC236}">
                <a16:creationId xmlns:a16="http://schemas.microsoft.com/office/drawing/2014/main" id="{62F20A88-9ABF-42C2-BD12-96D1DD1FF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151" y="2060320"/>
            <a:ext cx="914400" cy="914400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8F695A34-2073-4F20-AB26-B5449FD0AE61}"/>
              </a:ext>
            </a:extLst>
          </p:cNvPr>
          <p:cNvSpPr txBox="1"/>
          <p:nvPr/>
        </p:nvSpPr>
        <p:spPr>
          <a:xfrm>
            <a:off x="861213" y="2853120"/>
            <a:ext cx="1316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Hackathon</a:t>
            </a:r>
            <a:endParaRPr lang="en-US"/>
          </a:p>
        </p:txBody>
      </p:sp>
      <p:pic>
        <p:nvPicPr>
          <p:cNvPr id="282" name="Graphic 282" descr="Share with person">
            <a:extLst>
              <a:ext uri="{FF2B5EF4-FFF2-40B4-BE49-F238E27FC236}">
                <a16:creationId xmlns:a16="http://schemas.microsoft.com/office/drawing/2014/main" id="{8CFBCF44-E3A7-4CF6-A833-A77272C7B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150" y="3270065"/>
            <a:ext cx="914400" cy="914400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0D95E6E3-C6B0-487C-8AF6-BBBF2F332232}"/>
              </a:ext>
            </a:extLst>
          </p:cNvPr>
          <p:cNvSpPr txBox="1"/>
          <p:nvPr/>
        </p:nvSpPr>
        <p:spPr>
          <a:xfrm>
            <a:off x="984273" y="40399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3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6C27E-47DA-40DE-AB93-05203669C1E5}"/>
              </a:ext>
            </a:extLst>
          </p:cNvPr>
          <p:cNvSpPr txBox="1">
            <a:spLocks/>
          </p:cNvSpPr>
          <p:nvPr/>
        </p:nvSpPr>
        <p:spPr>
          <a:xfrm>
            <a:off x="233164" y="156069"/>
            <a:ext cx="6362158" cy="40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Calibri"/>
                <a:cs typeface="Segoe UI Semibold"/>
              </a:rPr>
              <a:t>SHARE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BAE59CA-8B26-4FA8-A100-ACAD15D7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798" y="1321192"/>
            <a:ext cx="2743200" cy="2551176"/>
          </a:xfrm>
          <a:prstGeom prst="rect">
            <a:avLst/>
          </a:prstGeom>
        </p:spPr>
      </p:pic>
      <p:pic>
        <p:nvPicPr>
          <p:cNvPr id="7" name="Graphic 7" descr="Telephone">
            <a:extLst>
              <a:ext uri="{FF2B5EF4-FFF2-40B4-BE49-F238E27FC236}">
                <a16:creationId xmlns:a16="http://schemas.microsoft.com/office/drawing/2014/main" id="{C01E6000-5512-491A-B4F4-5C5EBC938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5712" y="3107375"/>
            <a:ext cx="914400" cy="914400"/>
          </a:xfrm>
          <a:prstGeom prst="rect">
            <a:avLst/>
          </a:prstGeom>
        </p:spPr>
      </p:pic>
      <p:pic>
        <p:nvPicPr>
          <p:cNvPr id="9" name="Graphic 9" descr="Meeting">
            <a:extLst>
              <a:ext uri="{FF2B5EF4-FFF2-40B4-BE49-F238E27FC236}">
                <a16:creationId xmlns:a16="http://schemas.microsoft.com/office/drawing/2014/main" id="{B68D66D6-6E22-4E35-8EB7-752600418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2427" y="2032163"/>
            <a:ext cx="914400" cy="914400"/>
          </a:xfrm>
          <a:prstGeom prst="rect">
            <a:avLst/>
          </a:prstGeom>
        </p:spPr>
      </p:pic>
      <p:pic>
        <p:nvPicPr>
          <p:cNvPr id="11" name="Graphic 11" descr="Chat bubble">
            <a:extLst>
              <a:ext uri="{FF2B5EF4-FFF2-40B4-BE49-F238E27FC236}">
                <a16:creationId xmlns:a16="http://schemas.microsoft.com/office/drawing/2014/main" id="{24B9261A-382E-49AA-8155-EC47773C7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5907" y="1032037"/>
            <a:ext cx="914400" cy="914400"/>
          </a:xfrm>
          <a:prstGeom prst="rect">
            <a:avLst/>
          </a:prstGeom>
        </p:spPr>
      </p:pic>
      <p:pic>
        <p:nvPicPr>
          <p:cNvPr id="13" name="Graphic 13" descr="Paper">
            <a:extLst>
              <a:ext uri="{FF2B5EF4-FFF2-40B4-BE49-F238E27FC236}">
                <a16:creationId xmlns:a16="http://schemas.microsoft.com/office/drawing/2014/main" id="{DC26A1BE-EDD0-44DF-8D24-ACEFC3474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3479" y="1038294"/>
            <a:ext cx="914400" cy="914400"/>
          </a:xfrm>
          <a:prstGeom prst="rect">
            <a:avLst/>
          </a:prstGeom>
        </p:spPr>
      </p:pic>
      <p:pic>
        <p:nvPicPr>
          <p:cNvPr id="15" name="Graphic 15" descr="Document">
            <a:extLst>
              <a:ext uri="{FF2B5EF4-FFF2-40B4-BE49-F238E27FC236}">
                <a16:creationId xmlns:a16="http://schemas.microsoft.com/office/drawing/2014/main" id="{EA124C2B-7E71-4036-8817-FDE525C51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726" y="3108418"/>
            <a:ext cx="914400" cy="914400"/>
          </a:xfrm>
          <a:prstGeom prst="rect">
            <a:avLst/>
          </a:prstGeom>
        </p:spPr>
      </p:pic>
      <p:pic>
        <p:nvPicPr>
          <p:cNvPr id="17" name="Graphic 17" descr="Dance">
            <a:extLst>
              <a:ext uri="{FF2B5EF4-FFF2-40B4-BE49-F238E27FC236}">
                <a16:creationId xmlns:a16="http://schemas.microsoft.com/office/drawing/2014/main" id="{8E7777F3-D871-4DE3-93B3-104A79B267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52" y="20311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51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108F205-2946-48D1-83BA-0DBFC9C162F7}"/>
              </a:ext>
            </a:extLst>
          </p:cNvPr>
          <p:cNvSpPr txBox="1">
            <a:spLocks/>
          </p:cNvSpPr>
          <p:nvPr/>
        </p:nvSpPr>
        <p:spPr>
          <a:xfrm>
            <a:off x="233165" y="156069"/>
            <a:ext cx="6362158" cy="40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Calibri"/>
                <a:cs typeface="Segoe UI Semibold"/>
              </a:rPr>
              <a:t>SHARE</a:t>
            </a:r>
            <a:endParaRPr lang="en-US"/>
          </a:p>
        </p:txBody>
      </p:sp>
      <p:pic>
        <p:nvPicPr>
          <p:cNvPr id="7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2644FE6-01F8-4E4C-825A-C1906D89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84" y="875520"/>
            <a:ext cx="4032203" cy="3659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3AE4B5-F927-4DE7-B509-3CB4763E4308}"/>
              </a:ext>
            </a:extLst>
          </p:cNvPr>
          <p:cNvSpPr txBox="1"/>
          <p:nvPr/>
        </p:nvSpPr>
        <p:spPr>
          <a:xfrm>
            <a:off x="4526947" y="732938"/>
            <a:ext cx="442849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Teams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Sign on within first 30 days 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Sign on minimum once per 30 days </a:t>
            </a:r>
            <a:endParaRPr lang="en-GB"/>
          </a:p>
          <a:p>
            <a:r>
              <a:rPr lang="en-GB">
                <a:ea typeface="+mn-lt"/>
                <a:cs typeface="+mn-lt"/>
              </a:rPr>
              <a:t>MS Learn 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Start learning path within first 60 days 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Complete learning path within 120 days </a:t>
            </a:r>
            <a:endParaRPr lang="en-GB"/>
          </a:p>
          <a:p>
            <a:r>
              <a:rPr lang="en-GB">
                <a:ea typeface="+mn-lt"/>
                <a:cs typeface="+mn-lt"/>
              </a:rPr>
              <a:t>Calls 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Attend CA Happy Hour call once per 90 days 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Attend an All Hands call once per 90 days </a:t>
            </a:r>
            <a:endParaRPr lang="en-GB"/>
          </a:p>
          <a:p>
            <a:r>
              <a:rPr lang="en-GB">
                <a:ea typeface="+mn-lt"/>
                <a:cs typeface="+mn-lt"/>
              </a:rPr>
              <a:t>Milestone Advancement 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Advance Alpha 1 to Alpha 2 within first 120 days 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Advance Alpha 2 to Beta within first year </a:t>
            </a:r>
            <a:endParaRPr lang="en-GB"/>
          </a:p>
          <a:p>
            <a:pPr algn="l"/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231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95B52AF-1CF2-4B98-B1BA-5477F478FE58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" name="object 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7432" y="202692"/>
              <a:ext cx="1430020" cy="562610"/>
            </a:xfrm>
            <a:custGeom>
              <a:avLst/>
              <a:gdLst/>
              <a:ahLst/>
              <a:cxnLst/>
              <a:rect l="l" t="t" r="r" b="b"/>
              <a:pathLst>
                <a:path w="1430020" h="562610">
                  <a:moveTo>
                    <a:pt x="0" y="562355"/>
                  </a:moveTo>
                  <a:lnTo>
                    <a:pt x="1429512" y="562355"/>
                  </a:lnTo>
                  <a:lnTo>
                    <a:pt x="1429512" y="0"/>
                  </a:lnTo>
                  <a:lnTo>
                    <a:pt x="0" y="0"/>
                  </a:lnTo>
                  <a:lnTo>
                    <a:pt x="0" y="562355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320" y="297179"/>
              <a:ext cx="1031748" cy="220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6164" y="2090927"/>
              <a:ext cx="3345179" cy="969644"/>
            </a:xfrm>
            <a:custGeom>
              <a:avLst/>
              <a:gdLst/>
              <a:ahLst/>
              <a:cxnLst/>
              <a:rect l="l" t="t" r="r" b="b"/>
              <a:pathLst>
                <a:path w="3345179" h="969644">
                  <a:moveTo>
                    <a:pt x="0" y="969263"/>
                  </a:moveTo>
                  <a:lnTo>
                    <a:pt x="3345179" y="969263"/>
                  </a:lnTo>
                  <a:lnTo>
                    <a:pt x="3345179" y="0"/>
                  </a:lnTo>
                  <a:lnTo>
                    <a:pt x="0" y="0"/>
                  </a:lnTo>
                  <a:lnTo>
                    <a:pt x="0" y="969263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62198" y="2270468"/>
              <a:ext cx="528320" cy="265430"/>
            </a:xfrm>
            <a:custGeom>
              <a:avLst/>
              <a:gdLst/>
              <a:ahLst/>
              <a:cxnLst/>
              <a:rect l="l" t="t" r="r" b="b"/>
              <a:pathLst>
                <a:path w="528320" h="265430">
                  <a:moveTo>
                    <a:pt x="93352" y="0"/>
                  </a:moveTo>
                  <a:lnTo>
                    <a:pt x="0" y="0"/>
                  </a:lnTo>
                  <a:lnTo>
                    <a:pt x="263908" y="264848"/>
                  </a:lnTo>
                  <a:lnTo>
                    <a:pt x="357283" y="171140"/>
                  </a:lnTo>
                  <a:lnTo>
                    <a:pt x="263908" y="171140"/>
                  </a:lnTo>
                  <a:lnTo>
                    <a:pt x="93352" y="0"/>
                  </a:lnTo>
                  <a:close/>
                </a:path>
                <a:path w="528320" h="265430">
                  <a:moveTo>
                    <a:pt x="527817" y="0"/>
                  </a:moveTo>
                  <a:lnTo>
                    <a:pt x="434412" y="0"/>
                  </a:lnTo>
                  <a:lnTo>
                    <a:pt x="263908" y="171140"/>
                  </a:lnTo>
                  <a:lnTo>
                    <a:pt x="357283" y="171140"/>
                  </a:lnTo>
                  <a:lnTo>
                    <a:pt x="527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62198" y="2580232"/>
              <a:ext cx="528320" cy="265430"/>
            </a:xfrm>
            <a:custGeom>
              <a:avLst/>
              <a:gdLst/>
              <a:ahLst/>
              <a:cxnLst/>
              <a:rect l="l" t="t" r="r" b="b"/>
              <a:pathLst>
                <a:path w="528320" h="265430">
                  <a:moveTo>
                    <a:pt x="263908" y="0"/>
                  </a:moveTo>
                  <a:lnTo>
                    <a:pt x="0" y="264850"/>
                  </a:lnTo>
                  <a:lnTo>
                    <a:pt x="93352" y="264850"/>
                  </a:lnTo>
                  <a:lnTo>
                    <a:pt x="263908" y="93702"/>
                  </a:lnTo>
                  <a:lnTo>
                    <a:pt x="357277" y="93702"/>
                  </a:lnTo>
                  <a:lnTo>
                    <a:pt x="263908" y="0"/>
                  </a:lnTo>
                  <a:close/>
                </a:path>
                <a:path w="528320" h="265430">
                  <a:moveTo>
                    <a:pt x="357277" y="93702"/>
                  </a:moveTo>
                  <a:lnTo>
                    <a:pt x="263908" y="93702"/>
                  </a:lnTo>
                  <a:lnTo>
                    <a:pt x="434412" y="264850"/>
                  </a:lnTo>
                  <a:lnTo>
                    <a:pt x="527817" y="264850"/>
                  </a:lnTo>
                  <a:lnTo>
                    <a:pt x="357277" y="93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72461" y="2217047"/>
              <a:ext cx="107651" cy="1072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81737" y="2398629"/>
              <a:ext cx="739775" cy="444500"/>
            </a:xfrm>
            <a:custGeom>
              <a:avLst/>
              <a:gdLst/>
              <a:ahLst/>
              <a:cxnLst/>
              <a:rect l="l" t="t" r="r" b="b"/>
              <a:pathLst>
                <a:path w="739775" h="444500">
                  <a:moveTo>
                    <a:pt x="167829" y="0"/>
                  </a:moveTo>
                  <a:lnTo>
                    <a:pt x="101241" y="12197"/>
                  </a:lnTo>
                  <a:lnTo>
                    <a:pt x="47422" y="48786"/>
                  </a:lnTo>
                  <a:lnTo>
                    <a:pt x="11849" y="105128"/>
                  </a:lnTo>
                  <a:lnTo>
                    <a:pt x="0" y="176570"/>
                  </a:lnTo>
                  <a:lnTo>
                    <a:pt x="2609" y="211702"/>
                  </a:lnTo>
                  <a:lnTo>
                    <a:pt x="23586" y="271368"/>
                  </a:lnTo>
                  <a:lnTo>
                    <a:pt x="64889" y="315649"/>
                  </a:lnTo>
                  <a:lnTo>
                    <a:pt x="121019" y="338299"/>
                  </a:lnTo>
                  <a:lnTo>
                    <a:pt x="154302" y="341130"/>
                  </a:lnTo>
                  <a:lnTo>
                    <a:pt x="180410" y="339902"/>
                  </a:lnTo>
                  <a:lnTo>
                    <a:pt x="204315" y="336242"/>
                  </a:lnTo>
                  <a:lnTo>
                    <a:pt x="225973" y="330186"/>
                  </a:lnTo>
                  <a:lnTo>
                    <a:pt x="245340" y="321769"/>
                  </a:lnTo>
                  <a:lnTo>
                    <a:pt x="245340" y="306284"/>
                  </a:lnTo>
                  <a:lnTo>
                    <a:pt x="159343" y="306284"/>
                  </a:lnTo>
                  <a:lnTo>
                    <a:pt x="133941" y="304040"/>
                  </a:lnTo>
                  <a:lnTo>
                    <a:pt x="90854" y="286190"/>
                  </a:lnTo>
                  <a:lnTo>
                    <a:pt x="58823" y="251136"/>
                  </a:lnTo>
                  <a:lnTo>
                    <a:pt x="42206" y="203084"/>
                  </a:lnTo>
                  <a:lnTo>
                    <a:pt x="40118" y="174629"/>
                  </a:lnTo>
                  <a:lnTo>
                    <a:pt x="42344" y="144343"/>
                  </a:lnTo>
                  <a:lnTo>
                    <a:pt x="59951" y="93500"/>
                  </a:lnTo>
                  <a:lnTo>
                    <a:pt x="94228" y="56249"/>
                  </a:lnTo>
                  <a:lnTo>
                    <a:pt x="140372" y="37240"/>
                  </a:lnTo>
                  <a:lnTo>
                    <a:pt x="167418" y="34850"/>
                  </a:lnTo>
                  <a:lnTo>
                    <a:pt x="245340" y="34850"/>
                  </a:lnTo>
                  <a:lnTo>
                    <a:pt x="245340" y="13554"/>
                  </a:lnTo>
                  <a:lnTo>
                    <a:pt x="229005" y="7514"/>
                  </a:lnTo>
                  <a:lnTo>
                    <a:pt x="210635" y="3291"/>
                  </a:lnTo>
                  <a:lnTo>
                    <a:pt x="190240" y="810"/>
                  </a:lnTo>
                  <a:lnTo>
                    <a:pt x="167829" y="0"/>
                  </a:lnTo>
                  <a:close/>
                </a:path>
                <a:path w="739775" h="444500">
                  <a:moveTo>
                    <a:pt x="245340" y="284214"/>
                  </a:moveTo>
                  <a:lnTo>
                    <a:pt x="226327" y="293868"/>
                  </a:lnTo>
                  <a:lnTo>
                    <a:pt x="205678" y="300765"/>
                  </a:lnTo>
                  <a:lnTo>
                    <a:pt x="183361" y="304905"/>
                  </a:lnTo>
                  <a:lnTo>
                    <a:pt x="159343" y="306284"/>
                  </a:lnTo>
                  <a:lnTo>
                    <a:pt x="245340" y="306284"/>
                  </a:lnTo>
                  <a:lnTo>
                    <a:pt x="245340" y="284214"/>
                  </a:lnTo>
                  <a:close/>
                </a:path>
                <a:path w="739775" h="444500">
                  <a:moveTo>
                    <a:pt x="245340" y="34850"/>
                  </a:moveTo>
                  <a:lnTo>
                    <a:pt x="167418" y="34850"/>
                  </a:lnTo>
                  <a:lnTo>
                    <a:pt x="188178" y="36084"/>
                  </a:lnTo>
                  <a:lnTo>
                    <a:pt x="208134" y="39786"/>
                  </a:lnTo>
                  <a:lnTo>
                    <a:pt x="227212" y="45958"/>
                  </a:lnTo>
                  <a:lnTo>
                    <a:pt x="245340" y="54598"/>
                  </a:lnTo>
                  <a:lnTo>
                    <a:pt x="245340" y="34850"/>
                  </a:lnTo>
                  <a:close/>
                </a:path>
                <a:path w="739775" h="444500">
                  <a:moveTo>
                    <a:pt x="312873" y="99901"/>
                  </a:moveTo>
                  <a:lnTo>
                    <a:pt x="275429" y="99901"/>
                  </a:lnTo>
                  <a:lnTo>
                    <a:pt x="275429" y="240847"/>
                  </a:lnTo>
                  <a:lnTo>
                    <a:pt x="280644" y="284776"/>
                  </a:lnTo>
                  <a:lnTo>
                    <a:pt x="296312" y="316108"/>
                  </a:lnTo>
                  <a:lnTo>
                    <a:pt x="322472" y="334881"/>
                  </a:lnTo>
                  <a:lnTo>
                    <a:pt x="359164" y="341130"/>
                  </a:lnTo>
                  <a:lnTo>
                    <a:pt x="382170" y="338444"/>
                  </a:lnTo>
                  <a:lnTo>
                    <a:pt x="401945" y="330386"/>
                  </a:lnTo>
                  <a:lnTo>
                    <a:pt x="418460" y="316955"/>
                  </a:lnTo>
                  <a:lnTo>
                    <a:pt x="423787" y="309381"/>
                  </a:lnTo>
                  <a:lnTo>
                    <a:pt x="369605" y="309381"/>
                  </a:lnTo>
                  <a:lnTo>
                    <a:pt x="344792" y="304729"/>
                  </a:lnTo>
                  <a:lnTo>
                    <a:pt x="327063" y="290747"/>
                  </a:lnTo>
                  <a:lnTo>
                    <a:pt x="316422" y="267399"/>
                  </a:lnTo>
                  <a:lnTo>
                    <a:pt x="312999" y="235809"/>
                  </a:lnTo>
                  <a:lnTo>
                    <a:pt x="312873" y="99901"/>
                  </a:lnTo>
                  <a:close/>
                </a:path>
                <a:path w="739775" h="444500">
                  <a:moveTo>
                    <a:pt x="470262" y="298150"/>
                  </a:moveTo>
                  <a:lnTo>
                    <a:pt x="432869" y="298150"/>
                  </a:lnTo>
                  <a:lnTo>
                    <a:pt x="432869" y="335710"/>
                  </a:lnTo>
                  <a:lnTo>
                    <a:pt x="470262" y="335710"/>
                  </a:lnTo>
                  <a:lnTo>
                    <a:pt x="470262" y="298150"/>
                  </a:lnTo>
                  <a:close/>
                </a:path>
                <a:path w="739775" h="444500">
                  <a:moveTo>
                    <a:pt x="470262" y="99901"/>
                  </a:moveTo>
                  <a:lnTo>
                    <a:pt x="432869" y="99901"/>
                  </a:lnTo>
                  <a:lnTo>
                    <a:pt x="432869" y="235809"/>
                  </a:lnTo>
                  <a:lnTo>
                    <a:pt x="431724" y="251340"/>
                  </a:lnTo>
                  <a:lnTo>
                    <a:pt x="415125" y="288859"/>
                  </a:lnTo>
                  <a:lnTo>
                    <a:pt x="369605" y="309381"/>
                  </a:lnTo>
                  <a:lnTo>
                    <a:pt x="423787" y="309381"/>
                  </a:lnTo>
                  <a:lnTo>
                    <a:pt x="431686" y="298150"/>
                  </a:lnTo>
                  <a:lnTo>
                    <a:pt x="470262" y="298150"/>
                  </a:lnTo>
                  <a:lnTo>
                    <a:pt x="470262" y="99901"/>
                  </a:lnTo>
                  <a:close/>
                </a:path>
                <a:path w="739775" h="444500">
                  <a:moveTo>
                    <a:pt x="561352" y="99901"/>
                  </a:moveTo>
                  <a:lnTo>
                    <a:pt x="523496" y="99901"/>
                  </a:lnTo>
                  <a:lnTo>
                    <a:pt x="523496" y="444130"/>
                  </a:lnTo>
                  <a:lnTo>
                    <a:pt x="561352" y="444130"/>
                  </a:lnTo>
                  <a:lnTo>
                    <a:pt x="561352" y="301634"/>
                  </a:lnTo>
                  <a:lnTo>
                    <a:pt x="597001" y="301634"/>
                  </a:lnTo>
                  <a:lnTo>
                    <a:pt x="566026" y="266399"/>
                  </a:lnTo>
                  <a:lnTo>
                    <a:pt x="561352" y="206383"/>
                  </a:lnTo>
                  <a:lnTo>
                    <a:pt x="562577" y="189915"/>
                  </a:lnTo>
                  <a:lnTo>
                    <a:pt x="566257" y="174826"/>
                  </a:lnTo>
                  <a:lnTo>
                    <a:pt x="572396" y="161188"/>
                  </a:lnTo>
                  <a:lnTo>
                    <a:pt x="581000" y="149075"/>
                  </a:lnTo>
                  <a:lnTo>
                    <a:pt x="589331" y="141332"/>
                  </a:lnTo>
                  <a:lnTo>
                    <a:pt x="561352" y="141332"/>
                  </a:lnTo>
                  <a:lnTo>
                    <a:pt x="561352" y="99901"/>
                  </a:lnTo>
                  <a:close/>
                </a:path>
                <a:path w="739775" h="444500">
                  <a:moveTo>
                    <a:pt x="597001" y="301634"/>
                  </a:moveTo>
                  <a:lnTo>
                    <a:pt x="562123" y="301634"/>
                  </a:lnTo>
                  <a:lnTo>
                    <a:pt x="575855" y="318915"/>
                  </a:lnTo>
                  <a:lnTo>
                    <a:pt x="592199" y="331257"/>
                  </a:lnTo>
                  <a:lnTo>
                    <a:pt x="611148" y="338662"/>
                  </a:lnTo>
                  <a:lnTo>
                    <a:pt x="632691" y="341130"/>
                  </a:lnTo>
                  <a:lnTo>
                    <a:pt x="656214" y="338886"/>
                  </a:lnTo>
                  <a:lnTo>
                    <a:pt x="677066" y="332177"/>
                  </a:lnTo>
                  <a:lnTo>
                    <a:pt x="695314" y="321040"/>
                  </a:lnTo>
                  <a:lnTo>
                    <a:pt x="707109" y="309381"/>
                  </a:lnTo>
                  <a:lnTo>
                    <a:pt x="628062" y="309381"/>
                  </a:lnTo>
                  <a:lnTo>
                    <a:pt x="614187" y="308081"/>
                  </a:lnTo>
                  <a:lnTo>
                    <a:pt x="601541" y="304203"/>
                  </a:lnTo>
                  <a:lnTo>
                    <a:pt x="597001" y="301634"/>
                  </a:lnTo>
                  <a:close/>
                </a:path>
                <a:path w="739775" h="444500">
                  <a:moveTo>
                    <a:pt x="714361" y="126230"/>
                  </a:moveTo>
                  <a:lnTo>
                    <a:pt x="633874" y="126230"/>
                  </a:lnTo>
                  <a:lnTo>
                    <a:pt x="648673" y="127621"/>
                  </a:lnTo>
                  <a:lnTo>
                    <a:pt x="661693" y="131747"/>
                  </a:lnTo>
                  <a:lnTo>
                    <a:pt x="690884" y="160650"/>
                  </a:lnTo>
                  <a:lnTo>
                    <a:pt x="700995" y="210254"/>
                  </a:lnTo>
                  <a:lnTo>
                    <a:pt x="699826" y="232248"/>
                  </a:lnTo>
                  <a:lnTo>
                    <a:pt x="681708" y="283052"/>
                  </a:lnTo>
                  <a:lnTo>
                    <a:pt x="644263" y="307717"/>
                  </a:lnTo>
                  <a:lnTo>
                    <a:pt x="628062" y="309381"/>
                  </a:lnTo>
                  <a:lnTo>
                    <a:pt x="707109" y="309381"/>
                  </a:lnTo>
                  <a:lnTo>
                    <a:pt x="732531" y="264030"/>
                  </a:lnTo>
                  <a:lnTo>
                    <a:pt x="739571" y="210641"/>
                  </a:lnTo>
                  <a:lnTo>
                    <a:pt x="737980" y="185521"/>
                  </a:lnTo>
                  <a:lnTo>
                    <a:pt x="733206" y="163014"/>
                  </a:lnTo>
                  <a:lnTo>
                    <a:pt x="725250" y="143122"/>
                  </a:lnTo>
                  <a:lnTo>
                    <a:pt x="714361" y="126230"/>
                  </a:lnTo>
                  <a:close/>
                </a:path>
                <a:path w="739775" h="444500">
                  <a:moveTo>
                    <a:pt x="643492" y="94481"/>
                  </a:moveTo>
                  <a:lnTo>
                    <a:pt x="618258" y="97391"/>
                  </a:lnTo>
                  <a:lnTo>
                    <a:pt x="596308" y="106144"/>
                  </a:lnTo>
                  <a:lnTo>
                    <a:pt x="577607" y="120779"/>
                  </a:lnTo>
                  <a:lnTo>
                    <a:pt x="562123" y="141332"/>
                  </a:lnTo>
                  <a:lnTo>
                    <a:pt x="589331" y="141332"/>
                  </a:lnTo>
                  <a:lnTo>
                    <a:pt x="591872" y="138970"/>
                  </a:lnTo>
                  <a:lnTo>
                    <a:pt x="604254" y="131844"/>
                  </a:lnTo>
                  <a:lnTo>
                    <a:pt x="618227" y="127621"/>
                  </a:lnTo>
                  <a:lnTo>
                    <a:pt x="633874" y="126230"/>
                  </a:lnTo>
                  <a:lnTo>
                    <a:pt x="714361" y="126230"/>
                  </a:lnTo>
                  <a:lnTo>
                    <a:pt x="714111" y="125843"/>
                  </a:lnTo>
                  <a:lnTo>
                    <a:pt x="700148" y="112121"/>
                  </a:lnTo>
                  <a:lnTo>
                    <a:pt x="683720" y="102321"/>
                  </a:lnTo>
                  <a:lnTo>
                    <a:pt x="664833" y="96441"/>
                  </a:lnTo>
                  <a:lnTo>
                    <a:pt x="643492" y="944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1715" y="2389726"/>
              <a:ext cx="1483995" cy="455930"/>
            </a:xfrm>
            <a:custGeom>
              <a:avLst/>
              <a:gdLst/>
              <a:ahLst/>
              <a:cxnLst/>
              <a:rect l="l" t="t" r="r" b="b"/>
              <a:pathLst>
                <a:path w="1483995" h="455930">
                  <a:moveTo>
                    <a:pt x="38194" y="14323"/>
                  </a:moveTo>
                  <a:lnTo>
                    <a:pt x="0" y="14323"/>
                  </a:lnTo>
                  <a:lnTo>
                    <a:pt x="0" y="344614"/>
                  </a:lnTo>
                  <a:lnTo>
                    <a:pt x="38195" y="344614"/>
                  </a:lnTo>
                  <a:lnTo>
                    <a:pt x="38194" y="14323"/>
                  </a:lnTo>
                  <a:close/>
                </a:path>
                <a:path w="1483995" h="455930">
                  <a:moveTo>
                    <a:pt x="134644" y="108804"/>
                  </a:moveTo>
                  <a:lnTo>
                    <a:pt x="96835" y="108804"/>
                  </a:lnTo>
                  <a:lnTo>
                    <a:pt x="96835" y="344614"/>
                  </a:lnTo>
                  <a:lnTo>
                    <a:pt x="134644" y="344614"/>
                  </a:lnTo>
                  <a:lnTo>
                    <a:pt x="134713" y="209093"/>
                  </a:lnTo>
                  <a:lnTo>
                    <a:pt x="135597" y="194209"/>
                  </a:lnTo>
                  <a:lnTo>
                    <a:pt x="150465" y="155656"/>
                  </a:lnTo>
                  <a:lnTo>
                    <a:pt x="160212" y="145978"/>
                  </a:lnTo>
                  <a:lnTo>
                    <a:pt x="134644" y="145978"/>
                  </a:lnTo>
                  <a:lnTo>
                    <a:pt x="134644" y="108804"/>
                  </a:lnTo>
                  <a:close/>
                </a:path>
                <a:path w="1483995" h="455930">
                  <a:moveTo>
                    <a:pt x="267037" y="135133"/>
                  </a:moveTo>
                  <a:lnTo>
                    <a:pt x="191360" y="135133"/>
                  </a:lnTo>
                  <a:lnTo>
                    <a:pt x="214721" y="139489"/>
                  </a:lnTo>
                  <a:lnTo>
                    <a:pt x="231483" y="152509"/>
                  </a:lnTo>
                  <a:lnTo>
                    <a:pt x="241598" y="174174"/>
                  </a:lnTo>
                  <a:lnTo>
                    <a:pt x="244986" y="204442"/>
                  </a:lnTo>
                  <a:lnTo>
                    <a:pt x="244986" y="344614"/>
                  </a:lnTo>
                  <a:lnTo>
                    <a:pt x="282409" y="344614"/>
                  </a:lnTo>
                  <a:lnTo>
                    <a:pt x="282492" y="209093"/>
                  </a:lnTo>
                  <a:lnTo>
                    <a:pt x="292013" y="168761"/>
                  </a:lnTo>
                  <a:lnTo>
                    <a:pt x="303989" y="152172"/>
                  </a:lnTo>
                  <a:lnTo>
                    <a:pt x="274694" y="152172"/>
                  </a:lnTo>
                  <a:lnTo>
                    <a:pt x="270788" y="141704"/>
                  </a:lnTo>
                  <a:lnTo>
                    <a:pt x="267037" y="135133"/>
                  </a:lnTo>
                  <a:close/>
                </a:path>
                <a:path w="1483995" h="455930">
                  <a:moveTo>
                    <a:pt x="414973" y="135133"/>
                  </a:moveTo>
                  <a:lnTo>
                    <a:pt x="340283" y="135133"/>
                  </a:lnTo>
                  <a:lnTo>
                    <a:pt x="353447" y="136222"/>
                  </a:lnTo>
                  <a:lnTo>
                    <a:pt x="364588" y="139489"/>
                  </a:lnTo>
                  <a:lnTo>
                    <a:pt x="389809" y="175453"/>
                  </a:lnTo>
                  <a:lnTo>
                    <a:pt x="392751" y="344614"/>
                  </a:lnTo>
                  <a:lnTo>
                    <a:pt x="430560" y="344614"/>
                  </a:lnTo>
                  <a:lnTo>
                    <a:pt x="430560" y="199410"/>
                  </a:lnTo>
                  <a:lnTo>
                    <a:pt x="425713" y="157289"/>
                  </a:lnTo>
                  <a:lnTo>
                    <a:pt x="414973" y="135133"/>
                  </a:lnTo>
                  <a:close/>
                </a:path>
                <a:path w="1483995" h="455930">
                  <a:moveTo>
                    <a:pt x="353013" y="103385"/>
                  </a:moveTo>
                  <a:lnTo>
                    <a:pt x="328622" y="106434"/>
                  </a:lnTo>
                  <a:lnTo>
                    <a:pt x="307486" y="115580"/>
                  </a:lnTo>
                  <a:lnTo>
                    <a:pt x="289534" y="130826"/>
                  </a:lnTo>
                  <a:lnTo>
                    <a:pt x="274694" y="152172"/>
                  </a:lnTo>
                  <a:lnTo>
                    <a:pt x="303989" y="152172"/>
                  </a:lnTo>
                  <a:lnTo>
                    <a:pt x="308218" y="147547"/>
                  </a:lnTo>
                  <a:lnTo>
                    <a:pt x="317953" y="140650"/>
                  </a:lnTo>
                  <a:lnTo>
                    <a:pt x="328629" y="136513"/>
                  </a:lnTo>
                  <a:lnTo>
                    <a:pt x="340283" y="135133"/>
                  </a:lnTo>
                  <a:lnTo>
                    <a:pt x="414973" y="135133"/>
                  </a:lnTo>
                  <a:lnTo>
                    <a:pt x="411172" y="127294"/>
                  </a:lnTo>
                  <a:lnTo>
                    <a:pt x="386939" y="109350"/>
                  </a:lnTo>
                  <a:lnTo>
                    <a:pt x="353013" y="103385"/>
                  </a:lnTo>
                  <a:close/>
                </a:path>
                <a:path w="1483995" h="455930">
                  <a:moveTo>
                    <a:pt x="208334" y="103385"/>
                  </a:moveTo>
                  <a:lnTo>
                    <a:pt x="185766" y="106065"/>
                  </a:lnTo>
                  <a:lnTo>
                    <a:pt x="166090" y="114080"/>
                  </a:lnTo>
                  <a:lnTo>
                    <a:pt x="149306" y="127396"/>
                  </a:lnTo>
                  <a:lnTo>
                    <a:pt x="135415" y="145978"/>
                  </a:lnTo>
                  <a:lnTo>
                    <a:pt x="160212" y="145978"/>
                  </a:lnTo>
                  <a:lnTo>
                    <a:pt x="168741" y="140312"/>
                  </a:lnTo>
                  <a:lnTo>
                    <a:pt x="179489" y="136434"/>
                  </a:lnTo>
                  <a:lnTo>
                    <a:pt x="191360" y="135133"/>
                  </a:lnTo>
                  <a:lnTo>
                    <a:pt x="267037" y="135133"/>
                  </a:lnTo>
                  <a:lnTo>
                    <a:pt x="265435" y="132327"/>
                  </a:lnTo>
                  <a:lnTo>
                    <a:pt x="230953" y="106627"/>
                  </a:lnTo>
                  <a:lnTo>
                    <a:pt x="220060" y="104189"/>
                  </a:lnTo>
                  <a:lnTo>
                    <a:pt x="208334" y="103385"/>
                  </a:lnTo>
                  <a:close/>
                </a:path>
                <a:path w="1483995" h="455930">
                  <a:moveTo>
                    <a:pt x="634122" y="135133"/>
                  </a:moveTo>
                  <a:lnTo>
                    <a:pt x="563255" y="135133"/>
                  </a:lnTo>
                  <a:lnTo>
                    <a:pt x="584311" y="138848"/>
                  </a:lnTo>
                  <a:lnTo>
                    <a:pt x="599394" y="150041"/>
                  </a:lnTo>
                  <a:lnTo>
                    <a:pt x="608468" y="168785"/>
                  </a:lnTo>
                  <a:lnTo>
                    <a:pt x="611500" y="195152"/>
                  </a:lnTo>
                  <a:lnTo>
                    <a:pt x="540881" y="205217"/>
                  </a:lnTo>
                  <a:lnTo>
                    <a:pt x="506967" y="213931"/>
                  </a:lnTo>
                  <a:lnTo>
                    <a:pt x="482739" y="229613"/>
                  </a:lnTo>
                  <a:lnTo>
                    <a:pt x="468201" y="252265"/>
                  </a:lnTo>
                  <a:lnTo>
                    <a:pt x="463354" y="281886"/>
                  </a:lnTo>
                  <a:lnTo>
                    <a:pt x="464644" y="296546"/>
                  </a:lnTo>
                  <a:lnTo>
                    <a:pt x="483414" y="331447"/>
                  </a:lnTo>
                  <a:lnTo>
                    <a:pt x="521726" y="348872"/>
                  </a:lnTo>
                  <a:lnTo>
                    <a:pt x="538207" y="350034"/>
                  </a:lnTo>
                  <a:lnTo>
                    <a:pt x="560706" y="347414"/>
                  </a:lnTo>
                  <a:lnTo>
                    <a:pt x="580254" y="339532"/>
                  </a:lnTo>
                  <a:lnTo>
                    <a:pt x="596909" y="326349"/>
                  </a:lnTo>
                  <a:lnTo>
                    <a:pt x="602926" y="318285"/>
                  </a:lnTo>
                  <a:lnTo>
                    <a:pt x="547053" y="318285"/>
                  </a:lnTo>
                  <a:lnTo>
                    <a:pt x="537384" y="317626"/>
                  </a:lnTo>
                  <a:lnTo>
                    <a:pt x="505069" y="294907"/>
                  </a:lnTo>
                  <a:lnTo>
                    <a:pt x="501935" y="279176"/>
                  </a:lnTo>
                  <a:lnTo>
                    <a:pt x="502797" y="268207"/>
                  </a:lnTo>
                  <a:lnTo>
                    <a:pt x="531932" y="238228"/>
                  </a:lnTo>
                  <a:lnTo>
                    <a:pt x="611500" y="225352"/>
                  </a:lnTo>
                  <a:lnTo>
                    <a:pt x="649304" y="225352"/>
                  </a:lnTo>
                  <a:lnTo>
                    <a:pt x="649304" y="191280"/>
                  </a:lnTo>
                  <a:lnTo>
                    <a:pt x="644102" y="152717"/>
                  </a:lnTo>
                  <a:lnTo>
                    <a:pt x="634122" y="135133"/>
                  </a:lnTo>
                  <a:close/>
                </a:path>
                <a:path w="1483995" h="455930">
                  <a:moveTo>
                    <a:pt x="649304" y="307828"/>
                  </a:moveTo>
                  <a:lnTo>
                    <a:pt x="611500" y="307828"/>
                  </a:lnTo>
                  <a:lnTo>
                    <a:pt x="611500" y="344614"/>
                  </a:lnTo>
                  <a:lnTo>
                    <a:pt x="649304" y="344614"/>
                  </a:lnTo>
                  <a:lnTo>
                    <a:pt x="649304" y="307828"/>
                  </a:lnTo>
                  <a:close/>
                </a:path>
                <a:path w="1483995" h="455930">
                  <a:moveTo>
                    <a:pt x="649304" y="225352"/>
                  </a:moveTo>
                  <a:lnTo>
                    <a:pt x="611500" y="225352"/>
                  </a:lnTo>
                  <a:lnTo>
                    <a:pt x="611500" y="248976"/>
                  </a:lnTo>
                  <a:lnTo>
                    <a:pt x="610349" y="263197"/>
                  </a:lnTo>
                  <a:lnTo>
                    <a:pt x="593395" y="298537"/>
                  </a:lnTo>
                  <a:lnTo>
                    <a:pt x="547053" y="318285"/>
                  </a:lnTo>
                  <a:lnTo>
                    <a:pt x="602926" y="318285"/>
                  </a:lnTo>
                  <a:lnTo>
                    <a:pt x="610729" y="307828"/>
                  </a:lnTo>
                  <a:lnTo>
                    <a:pt x="649304" y="307828"/>
                  </a:lnTo>
                  <a:lnTo>
                    <a:pt x="649304" y="225352"/>
                  </a:lnTo>
                  <a:close/>
                </a:path>
                <a:path w="1483995" h="455930">
                  <a:moveTo>
                    <a:pt x="566341" y="103385"/>
                  </a:moveTo>
                  <a:lnTo>
                    <a:pt x="544427" y="104764"/>
                  </a:lnTo>
                  <a:lnTo>
                    <a:pt x="523818" y="108902"/>
                  </a:lnTo>
                  <a:lnTo>
                    <a:pt x="504510" y="115799"/>
                  </a:lnTo>
                  <a:lnTo>
                    <a:pt x="486500" y="125456"/>
                  </a:lnTo>
                  <a:lnTo>
                    <a:pt x="486500" y="164177"/>
                  </a:lnTo>
                  <a:lnTo>
                    <a:pt x="504082" y="151471"/>
                  </a:lnTo>
                  <a:lnTo>
                    <a:pt x="522709" y="142395"/>
                  </a:lnTo>
                  <a:lnTo>
                    <a:pt x="542420" y="136949"/>
                  </a:lnTo>
                  <a:lnTo>
                    <a:pt x="563255" y="135133"/>
                  </a:lnTo>
                  <a:lnTo>
                    <a:pt x="634122" y="135133"/>
                  </a:lnTo>
                  <a:lnTo>
                    <a:pt x="628518" y="125261"/>
                  </a:lnTo>
                  <a:lnTo>
                    <a:pt x="602587" y="108842"/>
                  </a:lnTo>
                  <a:lnTo>
                    <a:pt x="566341" y="103385"/>
                  </a:lnTo>
                  <a:close/>
                </a:path>
                <a:path w="1483995" h="455930">
                  <a:moveTo>
                    <a:pt x="702539" y="401148"/>
                  </a:moveTo>
                  <a:lnTo>
                    <a:pt x="719464" y="446269"/>
                  </a:lnTo>
                  <a:lnTo>
                    <a:pt x="757654" y="454667"/>
                  </a:lnTo>
                  <a:lnTo>
                    <a:pt x="778918" y="455744"/>
                  </a:lnTo>
                  <a:lnTo>
                    <a:pt x="823519" y="450540"/>
                  </a:lnTo>
                  <a:lnTo>
                    <a:pt x="858199" y="434927"/>
                  </a:lnTo>
                  <a:lnTo>
                    <a:pt x="869344" y="423218"/>
                  </a:lnTo>
                  <a:lnTo>
                    <a:pt x="778147" y="423218"/>
                  </a:lnTo>
                  <a:lnTo>
                    <a:pt x="759990" y="421839"/>
                  </a:lnTo>
                  <a:lnTo>
                    <a:pt x="741365" y="417701"/>
                  </a:lnTo>
                  <a:lnTo>
                    <a:pt x="722229" y="410804"/>
                  </a:lnTo>
                  <a:lnTo>
                    <a:pt x="702539" y="401148"/>
                  </a:lnTo>
                  <a:close/>
                </a:path>
                <a:path w="1483995" h="455930">
                  <a:moveTo>
                    <a:pt x="902772" y="305118"/>
                  </a:moveTo>
                  <a:lnTo>
                    <a:pt x="864968" y="305118"/>
                  </a:lnTo>
                  <a:lnTo>
                    <a:pt x="864968" y="330673"/>
                  </a:lnTo>
                  <a:lnTo>
                    <a:pt x="859546" y="371270"/>
                  </a:lnTo>
                  <a:lnTo>
                    <a:pt x="843275" y="400178"/>
                  </a:lnTo>
                  <a:lnTo>
                    <a:pt x="816145" y="417470"/>
                  </a:lnTo>
                  <a:lnTo>
                    <a:pt x="778147" y="423218"/>
                  </a:lnTo>
                  <a:lnTo>
                    <a:pt x="869344" y="423218"/>
                  </a:lnTo>
                  <a:lnTo>
                    <a:pt x="882965" y="408907"/>
                  </a:lnTo>
                  <a:lnTo>
                    <a:pt x="897821" y="372478"/>
                  </a:lnTo>
                  <a:lnTo>
                    <a:pt x="902772" y="325640"/>
                  </a:lnTo>
                  <a:lnTo>
                    <a:pt x="902772" y="305118"/>
                  </a:lnTo>
                  <a:close/>
                </a:path>
                <a:path w="1483995" h="455930">
                  <a:moveTo>
                    <a:pt x="793628" y="103385"/>
                  </a:moveTo>
                  <a:lnTo>
                    <a:pt x="749029" y="112144"/>
                  </a:lnTo>
                  <a:lnTo>
                    <a:pt x="714883" y="138617"/>
                  </a:lnTo>
                  <a:lnTo>
                    <a:pt x="693197" y="180340"/>
                  </a:lnTo>
                  <a:lnTo>
                    <a:pt x="685977" y="234260"/>
                  </a:lnTo>
                  <a:lnTo>
                    <a:pt x="687643" y="259375"/>
                  </a:lnTo>
                  <a:lnTo>
                    <a:pt x="701101" y="301617"/>
                  </a:lnTo>
                  <a:lnTo>
                    <a:pt x="727370" y="332393"/>
                  </a:lnTo>
                  <a:lnTo>
                    <a:pt x="762670" y="348074"/>
                  </a:lnTo>
                  <a:lnTo>
                    <a:pt x="783599" y="350034"/>
                  </a:lnTo>
                  <a:lnTo>
                    <a:pt x="808770" y="347209"/>
                  </a:lnTo>
                  <a:lnTo>
                    <a:pt x="830552" y="338758"/>
                  </a:lnTo>
                  <a:lnTo>
                    <a:pt x="849006" y="324716"/>
                  </a:lnTo>
                  <a:lnTo>
                    <a:pt x="853990" y="318285"/>
                  </a:lnTo>
                  <a:lnTo>
                    <a:pt x="793628" y="318285"/>
                  </a:lnTo>
                  <a:lnTo>
                    <a:pt x="778769" y="316826"/>
                  </a:lnTo>
                  <a:lnTo>
                    <a:pt x="743429" y="294666"/>
                  </a:lnTo>
                  <a:lnTo>
                    <a:pt x="725766" y="250287"/>
                  </a:lnTo>
                  <a:lnTo>
                    <a:pt x="724552" y="231551"/>
                  </a:lnTo>
                  <a:lnTo>
                    <a:pt x="725778" y="210071"/>
                  </a:lnTo>
                  <a:lnTo>
                    <a:pt x="744200" y="160301"/>
                  </a:lnTo>
                  <a:lnTo>
                    <a:pt x="782520" y="136725"/>
                  </a:lnTo>
                  <a:lnTo>
                    <a:pt x="799029" y="135133"/>
                  </a:lnTo>
                  <a:lnTo>
                    <a:pt x="859297" y="135133"/>
                  </a:lnTo>
                  <a:lnTo>
                    <a:pt x="851108" y="124781"/>
                  </a:lnTo>
                  <a:lnTo>
                    <a:pt x="834988" y="112918"/>
                  </a:lnTo>
                  <a:lnTo>
                    <a:pt x="815829" y="105774"/>
                  </a:lnTo>
                  <a:lnTo>
                    <a:pt x="793628" y="103385"/>
                  </a:lnTo>
                  <a:close/>
                </a:path>
                <a:path w="1483995" h="455930">
                  <a:moveTo>
                    <a:pt x="859297" y="135133"/>
                  </a:moveTo>
                  <a:lnTo>
                    <a:pt x="799029" y="135133"/>
                  </a:lnTo>
                  <a:lnTo>
                    <a:pt x="812552" y="136367"/>
                  </a:lnTo>
                  <a:lnTo>
                    <a:pt x="824855" y="140070"/>
                  </a:lnTo>
                  <a:lnTo>
                    <a:pt x="854400" y="165494"/>
                  </a:lnTo>
                  <a:lnTo>
                    <a:pt x="864968" y="203281"/>
                  </a:lnTo>
                  <a:lnTo>
                    <a:pt x="864968" y="238132"/>
                  </a:lnTo>
                  <a:lnTo>
                    <a:pt x="863742" y="254824"/>
                  </a:lnTo>
                  <a:lnTo>
                    <a:pt x="845320" y="295827"/>
                  </a:lnTo>
                  <a:lnTo>
                    <a:pt x="808801" y="316900"/>
                  </a:lnTo>
                  <a:lnTo>
                    <a:pt x="793628" y="318285"/>
                  </a:lnTo>
                  <a:lnTo>
                    <a:pt x="853990" y="318285"/>
                  </a:lnTo>
                  <a:lnTo>
                    <a:pt x="864196" y="305118"/>
                  </a:lnTo>
                  <a:lnTo>
                    <a:pt x="902772" y="305118"/>
                  </a:lnTo>
                  <a:lnTo>
                    <a:pt x="902772" y="141327"/>
                  </a:lnTo>
                  <a:lnTo>
                    <a:pt x="864196" y="141327"/>
                  </a:lnTo>
                  <a:lnTo>
                    <a:pt x="859297" y="135133"/>
                  </a:lnTo>
                  <a:close/>
                </a:path>
                <a:path w="1483995" h="455930">
                  <a:moveTo>
                    <a:pt x="902772" y="108804"/>
                  </a:moveTo>
                  <a:lnTo>
                    <a:pt x="864967" y="108804"/>
                  </a:lnTo>
                  <a:lnTo>
                    <a:pt x="864968" y="141327"/>
                  </a:lnTo>
                  <a:lnTo>
                    <a:pt x="902772" y="141327"/>
                  </a:lnTo>
                  <a:lnTo>
                    <a:pt x="902772" y="108804"/>
                  </a:lnTo>
                  <a:close/>
                </a:path>
                <a:path w="1483995" h="455930">
                  <a:moveTo>
                    <a:pt x="982289" y="0"/>
                  </a:moveTo>
                  <a:lnTo>
                    <a:pt x="968762" y="0"/>
                  </a:lnTo>
                  <a:lnTo>
                    <a:pt x="962949" y="2322"/>
                  </a:lnTo>
                  <a:lnTo>
                    <a:pt x="958320" y="6968"/>
                  </a:lnTo>
                  <a:lnTo>
                    <a:pt x="953331" y="11613"/>
                  </a:lnTo>
                  <a:lnTo>
                    <a:pt x="951017" y="17425"/>
                  </a:lnTo>
                  <a:lnTo>
                    <a:pt x="951017" y="31361"/>
                  </a:lnTo>
                  <a:lnTo>
                    <a:pt x="953331" y="37555"/>
                  </a:lnTo>
                  <a:lnTo>
                    <a:pt x="958320" y="41818"/>
                  </a:lnTo>
                  <a:lnTo>
                    <a:pt x="962949" y="46464"/>
                  </a:lnTo>
                  <a:lnTo>
                    <a:pt x="968762" y="48786"/>
                  </a:lnTo>
                  <a:lnTo>
                    <a:pt x="982289" y="48786"/>
                  </a:lnTo>
                  <a:lnTo>
                    <a:pt x="988049" y="46464"/>
                  </a:lnTo>
                  <a:lnTo>
                    <a:pt x="993090" y="41818"/>
                  </a:lnTo>
                  <a:lnTo>
                    <a:pt x="997719" y="37168"/>
                  </a:lnTo>
                  <a:lnTo>
                    <a:pt x="1000033" y="31361"/>
                  </a:lnTo>
                  <a:lnTo>
                    <a:pt x="1000033" y="17425"/>
                  </a:lnTo>
                  <a:lnTo>
                    <a:pt x="997719" y="11613"/>
                  </a:lnTo>
                  <a:lnTo>
                    <a:pt x="993090" y="6968"/>
                  </a:lnTo>
                  <a:lnTo>
                    <a:pt x="988049" y="2322"/>
                  </a:lnTo>
                  <a:lnTo>
                    <a:pt x="982289" y="0"/>
                  </a:lnTo>
                  <a:close/>
                </a:path>
                <a:path w="1483995" h="455930">
                  <a:moveTo>
                    <a:pt x="993861" y="108804"/>
                  </a:moveTo>
                  <a:lnTo>
                    <a:pt x="956006" y="108804"/>
                  </a:lnTo>
                  <a:lnTo>
                    <a:pt x="956006" y="344614"/>
                  </a:lnTo>
                  <a:lnTo>
                    <a:pt x="993862" y="344614"/>
                  </a:lnTo>
                  <a:lnTo>
                    <a:pt x="993861" y="108804"/>
                  </a:lnTo>
                  <a:close/>
                </a:path>
                <a:path w="1483995" h="455930">
                  <a:moveTo>
                    <a:pt x="1084900" y="108804"/>
                  </a:moveTo>
                  <a:lnTo>
                    <a:pt x="1047456" y="108804"/>
                  </a:lnTo>
                  <a:lnTo>
                    <a:pt x="1047456" y="344614"/>
                  </a:lnTo>
                  <a:lnTo>
                    <a:pt x="1084900" y="344614"/>
                  </a:lnTo>
                  <a:lnTo>
                    <a:pt x="1084900" y="210254"/>
                  </a:lnTo>
                  <a:lnTo>
                    <a:pt x="1086057" y="194657"/>
                  </a:lnTo>
                  <a:lnTo>
                    <a:pt x="1089529" y="180439"/>
                  </a:lnTo>
                  <a:lnTo>
                    <a:pt x="1095315" y="167672"/>
                  </a:lnTo>
                  <a:lnTo>
                    <a:pt x="1103416" y="156430"/>
                  </a:lnTo>
                  <a:lnTo>
                    <a:pt x="1112360" y="147913"/>
                  </a:lnTo>
                  <a:lnTo>
                    <a:pt x="1084900" y="147913"/>
                  </a:lnTo>
                  <a:lnTo>
                    <a:pt x="1084900" y="108804"/>
                  </a:lnTo>
                  <a:close/>
                </a:path>
                <a:path w="1483995" h="455930">
                  <a:moveTo>
                    <a:pt x="1226414" y="135133"/>
                  </a:moveTo>
                  <a:lnTo>
                    <a:pt x="1150067" y="135133"/>
                  </a:lnTo>
                  <a:lnTo>
                    <a:pt x="1173953" y="139792"/>
                  </a:lnTo>
                  <a:lnTo>
                    <a:pt x="1191099" y="153816"/>
                  </a:lnTo>
                  <a:lnTo>
                    <a:pt x="1201435" y="177279"/>
                  </a:lnTo>
                  <a:lnTo>
                    <a:pt x="1204896" y="210254"/>
                  </a:lnTo>
                  <a:lnTo>
                    <a:pt x="1204896" y="344614"/>
                  </a:lnTo>
                  <a:lnTo>
                    <a:pt x="1242288" y="344614"/>
                  </a:lnTo>
                  <a:lnTo>
                    <a:pt x="1242288" y="200571"/>
                  </a:lnTo>
                  <a:lnTo>
                    <a:pt x="1241051" y="178205"/>
                  </a:lnTo>
                  <a:lnTo>
                    <a:pt x="1237286" y="158707"/>
                  </a:lnTo>
                  <a:lnTo>
                    <a:pt x="1230918" y="142039"/>
                  </a:lnTo>
                  <a:lnTo>
                    <a:pt x="1226414" y="135133"/>
                  </a:lnTo>
                  <a:close/>
                </a:path>
                <a:path w="1483995" h="455930">
                  <a:moveTo>
                    <a:pt x="1162823" y="103385"/>
                  </a:moveTo>
                  <a:lnTo>
                    <a:pt x="1139150" y="106149"/>
                  </a:lnTo>
                  <a:lnTo>
                    <a:pt x="1118486" y="114467"/>
                  </a:lnTo>
                  <a:lnTo>
                    <a:pt x="1100793" y="128376"/>
                  </a:lnTo>
                  <a:lnTo>
                    <a:pt x="1086031" y="147913"/>
                  </a:lnTo>
                  <a:lnTo>
                    <a:pt x="1112360" y="147913"/>
                  </a:lnTo>
                  <a:lnTo>
                    <a:pt x="1113259" y="147058"/>
                  </a:lnTo>
                  <a:lnTo>
                    <a:pt x="1124292" y="140408"/>
                  </a:lnTo>
                  <a:lnTo>
                    <a:pt x="1136550" y="136446"/>
                  </a:lnTo>
                  <a:lnTo>
                    <a:pt x="1150067" y="135133"/>
                  </a:lnTo>
                  <a:lnTo>
                    <a:pt x="1226414" y="135133"/>
                  </a:lnTo>
                  <a:lnTo>
                    <a:pt x="1221869" y="128165"/>
                  </a:lnTo>
                  <a:lnTo>
                    <a:pt x="1210574" y="117269"/>
                  </a:lnTo>
                  <a:lnTo>
                    <a:pt x="1196975" y="109531"/>
                  </a:lnTo>
                  <a:lnTo>
                    <a:pt x="1181061" y="104915"/>
                  </a:lnTo>
                  <a:lnTo>
                    <a:pt x="1162823" y="103385"/>
                  </a:lnTo>
                  <a:close/>
                </a:path>
                <a:path w="1483995" h="455930">
                  <a:moveTo>
                    <a:pt x="1386973" y="103385"/>
                  </a:moveTo>
                  <a:lnTo>
                    <a:pt x="1344636" y="111902"/>
                  </a:lnTo>
                  <a:lnTo>
                    <a:pt x="1309821" y="137843"/>
                  </a:lnTo>
                  <a:lnTo>
                    <a:pt x="1286374" y="177679"/>
                  </a:lnTo>
                  <a:lnTo>
                    <a:pt x="1278549" y="227680"/>
                  </a:lnTo>
                  <a:lnTo>
                    <a:pt x="1280355" y="255115"/>
                  </a:lnTo>
                  <a:lnTo>
                    <a:pt x="1294672" y="300261"/>
                  </a:lnTo>
                  <a:lnTo>
                    <a:pt x="1322655" y="331904"/>
                  </a:lnTo>
                  <a:lnTo>
                    <a:pt x="1361856" y="348007"/>
                  </a:lnTo>
                  <a:lnTo>
                    <a:pt x="1385430" y="350034"/>
                  </a:lnTo>
                  <a:lnTo>
                    <a:pt x="1409658" y="348648"/>
                  </a:lnTo>
                  <a:lnTo>
                    <a:pt x="1431393" y="344468"/>
                  </a:lnTo>
                  <a:lnTo>
                    <a:pt x="1450591" y="337456"/>
                  </a:lnTo>
                  <a:lnTo>
                    <a:pt x="1467210" y="327576"/>
                  </a:lnTo>
                  <a:lnTo>
                    <a:pt x="1467210" y="318285"/>
                  </a:lnTo>
                  <a:lnTo>
                    <a:pt x="1394328" y="318285"/>
                  </a:lnTo>
                  <a:lnTo>
                    <a:pt x="1377604" y="316972"/>
                  </a:lnTo>
                  <a:lnTo>
                    <a:pt x="1338727" y="296989"/>
                  </a:lnTo>
                  <a:lnTo>
                    <a:pt x="1319278" y="254624"/>
                  </a:lnTo>
                  <a:lnTo>
                    <a:pt x="1317537" y="236196"/>
                  </a:lnTo>
                  <a:lnTo>
                    <a:pt x="1483823" y="236196"/>
                  </a:lnTo>
                  <a:lnTo>
                    <a:pt x="1483823" y="216448"/>
                  </a:lnTo>
                  <a:lnTo>
                    <a:pt x="1483042" y="204055"/>
                  </a:lnTo>
                  <a:lnTo>
                    <a:pt x="1318308" y="204055"/>
                  </a:lnTo>
                  <a:lnTo>
                    <a:pt x="1321253" y="189390"/>
                  </a:lnTo>
                  <a:lnTo>
                    <a:pt x="1341042" y="154107"/>
                  </a:lnTo>
                  <a:lnTo>
                    <a:pt x="1386201" y="135133"/>
                  </a:lnTo>
                  <a:lnTo>
                    <a:pt x="1459683" y="135133"/>
                  </a:lnTo>
                  <a:lnTo>
                    <a:pt x="1458363" y="133198"/>
                  </a:lnTo>
                  <a:lnTo>
                    <a:pt x="1444388" y="120045"/>
                  </a:lnTo>
                  <a:lnTo>
                    <a:pt x="1427876" y="110741"/>
                  </a:lnTo>
                  <a:lnTo>
                    <a:pt x="1408760" y="105212"/>
                  </a:lnTo>
                  <a:lnTo>
                    <a:pt x="1386973" y="103385"/>
                  </a:lnTo>
                  <a:close/>
                </a:path>
                <a:path w="1483995" h="455930">
                  <a:moveTo>
                    <a:pt x="1467210" y="291956"/>
                  </a:moveTo>
                  <a:lnTo>
                    <a:pt x="1450296" y="303419"/>
                  </a:lnTo>
                  <a:lnTo>
                    <a:pt x="1432505" y="311653"/>
                  </a:lnTo>
                  <a:lnTo>
                    <a:pt x="1413845" y="316621"/>
                  </a:lnTo>
                  <a:lnTo>
                    <a:pt x="1394328" y="318285"/>
                  </a:lnTo>
                  <a:lnTo>
                    <a:pt x="1467210" y="318285"/>
                  </a:lnTo>
                  <a:lnTo>
                    <a:pt x="1467210" y="291956"/>
                  </a:lnTo>
                  <a:close/>
                </a:path>
                <a:path w="1483995" h="455930">
                  <a:moveTo>
                    <a:pt x="1459683" y="135133"/>
                  </a:moveTo>
                  <a:lnTo>
                    <a:pt x="1386201" y="135133"/>
                  </a:lnTo>
                  <a:lnTo>
                    <a:pt x="1399302" y="136234"/>
                  </a:lnTo>
                  <a:lnTo>
                    <a:pt x="1410851" y="139586"/>
                  </a:lnTo>
                  <a:lnTo>
                    <a:pt x="1441088" y="175065"/>
                  </a:lnTo>
                  <a:lnTo>
                    <a:pt x="1445248" y="204055"/>
                  </a:lnTo>
                  <a:lnTo>
                    <a:pt x="1483042" y="204055"/>
                  </a:lnTo>
                  <a:lnTo>
                    <a:pt x="1482232" y="191188"/>
                  </a:lnTo>
                  <a:lnTo>
                    <a:pt x="1477458" y="168869"/>
                  </a:lnTo>
                  <a:lnTo>
                    <a:pt x="1469502" y="149527"/>
                  </a:lnTo>
                  <a:lnTo>
                    <a:pt x="1459683" y="1351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350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603C98CA-0506-4646-842C-D7A5E0332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7" y="2873"/>
            <a:ext cx="9147130" cy="47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25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948B8D-3848-4020-A569-2902F66D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Continued.. </a:t>
            </a: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FBE6EFE-1FBD-48EE-87D2-7972634B6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83" r="1376" b="24306"/>
          <a:stretch/>
        </p:blipFill>
        <p:spPr>
          <a:xfrm>
            <a:off x="100208" y="1111292"/>
            <a:ext cx="8943655" cy="31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03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3FEB0-1419-4C0C-822A-F9DC44B5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534440"/>
            <a:ext cx="7394337" cy="849463"/>
          </a:xfrm>
        </p:spPr>
        <p:txBody>
          <a:bodyPr/>
          <a:lstStyle/>
          <a:p>
            <a:r>
              <a:rPr lang="es-MX" sz="4800" err="1">
                <a:latin typeface="Segoe UI" panose="020B0502040204020203" pitchFamily="34" charset="0"/>
              </a:rPr>
              <a:t>Questions</a:t>
            </a:r>
            <a:r>
              <a:rPr lang="es-MX" sz="4800">
                <a:latin typeface="Segoe UI" panose="020B0502040204020203" pitchFamily="34" charset="0"/>
              </a:rPr>
              <a:t>?</a:t>
            </a:r>
          </a:p>
        </p:txBody>
      </p:sp>
      <p:pic>
        <p:nvPicPr>
          <p:cNvPr id="2052" name="Picture 4" descr="Resultado de imagen para microsoft community">
            <a:extLst>
              <a:ext uri="{FF2B5EF4-FFF2-40B4-BE49-F238E27FC236}">
                <a16:creationId xmlns:a16="http://schemas.microsoft.com/office/drawing/2014/main" id="{9BC96391-5301-4CF2-9DF8-E685C8C91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2454020"/>
            <a:ext cx="4775200" cy="2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151FCF-3104-433A-BC87-910D819F0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83" y="303377"/>
            <a:ext cx="950987" cy="9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151FCF-3104-433A-BC87-910D819F0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83" y="303377"/>
            <a:ext cx="950987" cy="9509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7BCE43-6663-4223-A0C6-605285247215}"/>
              </a:ext>
            </a:extLst>
          </p:cNvPr>
          <p:cNvSpPr/>
          <p:nvPr/>
        </p:nvSpPr>
        <p:spPr>
          <a:xfrm>
            <a:off x="917546" y="3406210"/>
            <a:ext cx="52174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sz="2800" dirty="0"/>
            </a:br>
            <a:endParaRPr lang="en-GB" sz="28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BF95537-B82D-4FCC-8CEC-46383CB4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534440"/>
            <a:ext cx="7394337" cy="849463"/>
          </a:xfrm>
        </p:spPr>
        <p:txBody>
          <a:bodyPr/>
          <a:lstStyle/>
          <a:p>
            <a:r>
              <a:rPr lang="es-MX" sz="4800" err="1">
                <a:latin typeface="Segoe UI" panose="020B0502040204020203" pitchFamily="34" charset="0"/>
              </a:rPr>
              <a:t>Interact</a:t>
            </a:r>
            <a:r>
              <a:rPr lang="es-MX" sz="4800">
                <a:latin typeface="Segoe UI" panose="020B0502040204020203" pitchFamily="34" charset="0"/>
              </a:rPr>
              <a:t> </a:t>
            </a:r>
            <a:r>
              <a:rPr lang="es-MX" sz="4800" err="1">
                <a:latin typeface="Segoe UI" panose="020B0502040204020203" pitchFamily="34" charset="0"/>
              </a:rPr>
              <a:t>with</a:t>
            </a:r>
            <a:r>
              <a:rPr lang="es-MX" sz="4800">
                <a:latin typeface="Segoe UI" panose="020B0502040204020203" pitchFamily="34" charset="0"/>
              </a:rPr>
              <a:t> </a:t>
            </a:r>
            <a:r>
              <a:rPr lang="es-MX" sz="4800" err="1">
                <a:latin typeface="Segoe UI" panose="020B0502040204020203" pitchFamily="34" charset="0"/>
              </a:rPr>
              <a:t>us</a:t>
            </a:r>
            <a:r>
              <a:rPr lang="es-MX" sz="4800">
                <a:latin typeface="Segoe UI" panose="020B0502040204020203" pitchFamily="34" charset="0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CA96B-8833-4ACF-8964-C19507F84E21}"/>
              </a:ext>
            </a:extLst>
          </p:cNvPr>
          <p:cNvSpPr txBox="1"/>
          <p:nvPr/>
        </p:nvSpPr>
        <p:spPr>
          <a:xfrm>
            <a:off x="1077242" y="1712673"/>
            <a:ext cx="489806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msftstudentpartner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on Twitter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E60CB-B1B1-4044-9C54-4DBD025D3F19}"/>
              </a:ext>
            </a:extLst>
          </p:cNvPr>
          <p:cNvSpPr txBox="1"/>
          <p:nvPr/>
        </p:nvSpPr>
        <p:spPr>
          <a:xfrm>
            <a:off x="1077242" y="2449576"/>
            <a:ext cx="506109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msftstudentpartner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on Instagram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DBB8D-F05E-4633-AD29-A402E19A20E8}"/>
              </a:ext>
            </a:extLst>
          </p:cNvPr>
          <p:cNvSpPr txBox="1"/>
          <p:nvPr/>
        </p:nvSpPr>
        <p:spPr>
          <a:xfrm>
            <a:off x="1077242" y="3255399"/>
            <a:ext cx="539425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msftstudentpartner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on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Linkedin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5013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39B5E-99AE-4F75-94B3-9BD7A908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C412B-01C7-4DCB-BA50-682E0AD4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41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052A3E-6085-44F4-97DF-9ECAA069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Agenda 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3A91A5DA-218A-4381-B852-765C8347FFB5}"/>
              </a:ext>
            </a:extLst>
          </p:cNvPr>
          <p:cNvGraphicFramePr/>
          <p:nvPr/>
        </p:nvGraphicFramePr>
        <p:xfrm>
          <a:off x="233167" y="925513"/>
          <a:ext cx="8683819" cy="355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6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057CB-A285-42ED-9AC3-968D4890B1E2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B6F2-1D95-4E89-ADCD-AF15E89726C8}"/>
              </a:ext>
            </a:extLst>
          </p:cNvPr>
          <p:cNvSpPr txBox="1"/>
          <p:nvPr/>
        </p:nvSpPr>
        <p:spPr>
          <a:xfrm>
            <a:off x="228600" y="2114550"/>
            <a:ext cx="86868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MSP Program?</a:t>
            </a:r>
          </a:p>
        </p:txBody>
      </p:sp>
    </p:spTree>
    <p:extLst>
      <p:ext uri="{BB962C8B-B14F-4D97-AF65-F5344CB8AC3E}">
        <p14:creationId xmlns:p14="http://schemas.microsoft.com/office/powerpoint/2010/main" val="194308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/>
              </a:rPr>
              <a:t>Microsoft Student Partner's Program</a:t>
            </a:r>
            <a:endParaRPr lang="en-US" sz="2400">
              <a:latin typeface="+mn-lt"/>
              <a:cs typeface="Segoe UI Semibold" panose="020B0702040204020203" pitchFamily="34" charset="0"/>
            </a:endParaRP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6C1A3AA1-B9DA-46D4-ADDF-D8D8264DC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801238"/>
              </p:ext>
            </p:extLst>
          </p:nvPr>
        </p:nvGraphicFramePr>
        <p:xfrm>
          <a:off x="233363" y="925513"/>
          <a:ext cx="8683625" cy="3554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621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057CB-A285-42ED-9AC3-968D4890B1E2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B6F2-1D95-4E89-ADCD-AF15E89726C8}"/>
              </a:ext>
            </a:extLst>
          </p:cNvPr>
          <p:cNvSpPr txBox="1"/>
          <p:nvPr/>
        </p:nvSpPr>
        <p:spPr>
          <a:xfrm>
            <a:off x="228600" y="2094697"/>
            <a:ext cx="86868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prepare your MSP application</a:t>
            </a:r>
          </a:p>
        </p:txBody>
      </p:sp>
    </p:spTree>
    <p:extLst>
      <p:ext uri="{BB962C8B-B14F-4D97-AF65-F5344CB8AC3E}">
        <p14:creationId xmlns:p14="http://schemas.microsoft.com/office/powerpoint/2010/main" val="345711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 panose="020B0702040204020203" pitchFamily="34" charset="0"/>
              </a:rPr>
              <a:t>All applying students must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1810F-3D78-4310-854D-BFEA2E675E2A}"/>
              </a:ext>
            </a:extLst>
          </p:cNvPr>
          <p:cNvSpPr/>
          <p:nvPr/>
        </p:nvSpPr>
        <p:spPr>
          <a:xfrm>
            <a:off x="400049" y="1166264"/>
            <a:ext cx="35420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 at least 16 years old at the time of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 enrolled full-time in an accredited academic institution (e.g. College, University)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experience in technology is helpful, but not mandatory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A123DF-2E3C-4AC3-950C-6A2F2E5DE259}"/>
              </a:ext>
            </a:extLst>
          </p:cNvPr>
          <p:cNvSpPr/>
          <p:nvPr/>
        </p:nvSpPr>
        <p:spPr>
          <a:xfrm>
            <a:off x="1643064" y="3435888"/>
            <a:ext cx="61186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/>
              <a:t>Boost your career in tech, learn and lead while empowering those around you </a:t>
            </a:r>
          </a:p>
        </p:txBody>
      </p:sp>
      <p:pic>
        <p:nvPicPr>
          <p:cNvPr id="2050" name="Picture 2" descr="Two students in conversation">
            <a:extLst>
              <a:ext uri="{FF2B5EF4-FFF2-40B4-BE49-F238E27FC236}">
                <a16:creationId xmlns:a16="http://schemas.microsoft.com/office/drawing/2014/main" id="{8DB3153A-E885-4D25-BB78-4F9CB7C7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55" y="1121030"/>
            <a:ext cx="3227702" cy="21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7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56069"/>
            <a:ext cx="6362158" cy="406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>
                <a:latin typeface="+mn-lt"/>
                <a:cs typeface="Segoe UI Semibold" panose="020B0702040204020203" pitchFamily="34" charset="0"/>
              </a:rPr>
              <a:t>How to apply?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1810F-3D78-4310-854D-BFEA2E675E2A}"/>
              </a:ext>
            </a:extLst>
          </p:cNvPr>
          <p:cNvSpPr/>
          <p:nvPr/>
        </p:nvSpPr>
        <p:spPr>
          <a:xfrm>
            <a:off x="233169" y="862949"/>
            <a:ext cx="4364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Go to: </a:t>
            </a:r>
            <a:r>
              <a:rPr lang="en-US">
                <a:solidFill>
                  <a:srgbClr val="A5CE00"/>
                </a:solidFill>
                <a:hlinkClick r:id="rId3"/>
              </a:rPr>
              <a:t>https://studentpartners.microsoft.com/</a:t>
            </a:r>
            <a:endParaRPr lang="en-US">
              <a:solidFill>
                <a:srgbClr val="A5CE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8D7"/>
                </a:solidFill>
              </a:rPr>
              <a:t>Click on </a:t>
            </a:r>
            <a:r>
              <a:rPr lang="en-US">
                <a:solidFill>
                  <a:srgbClr val="A5CE00"/>
                </a:solidFill>
              </a:rPr>
              <a:t>Apply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Sign in with your MS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8D7"/>
                </a:solidFill>
              </a:rPr>
              <a:t>Read and agree with Privacy and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8D7"/>
                </a:solidFill>
              </a:rPr>
              <a:t>Fill out the application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C2A22-ACE4-446F-BD31-6C574A82E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549" y="862949"/>
            <a:ext cx="3917244" cy="1836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6A46E-C2E0-4CA5-8E03-3D6ED9657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28" y="2699157"/>
            <a:ext cx="3235684" cy="1948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685FA-9B4D-4D50-BF7D-9E3714CDA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450" y="2757079"/>
            <a:ext cx="3596343" cy="18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56635"/>
      </p:ext>
    </p:extLst>
  </p:cSld>
  <p:clrMapOvr>
    <a:masterClrMapping/>
  </p:clrMapOvr>
</p:sld>
</file>

<file path=ppt/theme/theme1.xml><?xml version="1.0" encoding="utf-8"?>
<a:theme xmlns:a="http://schemas.openxmlformats.org/drawingml/2006/main" name="MSp">
  <a:themeElements>
    <a:clrScheme name="MSP">
      <a:dk1>
        <a:srgbClr val="0078D7"/>
      </a:dk1>
      <a:lt1>
        <a:srgbClr val="FFFFFF"/>
      </a:lt1>
      <a:dk2>
        <a:srgbClr val="0078D7"/>
      </a:dk2>
      <a:lt2>
        <a:srgbClr val="FFFFFF"/>
      </a:lt2>
      <a:accent1>
        <a:srgbClr val="00BCF2"/>
      </a:accent1>
      <a:accent2>
        <a:srgbClr val="A2CC38"/>
      </a:accent2>
      <a:accent3>
        <a:srgbClr val="505050"/>
      </a:accent3>
      <a:accent4>
        <a:srgbClr val="E6E6E6"/>
      </a:accent4>
      <a:accent5>
        <a:srgbClr val="000000"/>
      </a:accent5>
      <a:accent6>
        <a:srgbClr val="00BCF2"/>
      </a:accent6>
      <a:hlink>
        <a:srgbClr val="A2CC38"/>
      </a:hlink>
      <a:folHlink>
        <a:srgbClr val="50505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FBEE654E-AA81-1B40-B4BC-D546265E03CC}" vid="{672938A6-3772-494B-98F7-38D50B36B5FF}"/>
    </a:ext>
  </a:extLst>
</a:theme>
</file>

<file path=ppt/theme/theme2.xml><?xml version="1.0" encoding="utf-8"?>
<a:theme xmlns:a="http://schemas.openxmlformats.org/drawingml/2006/main" name="WHITE TEMPLATE">
  <a:themeElements>
    <a:clrScheme name="BT - Blue - White back, lime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7.potx" id="{725B5D73-4D5F-4FEE-B451-E9B9F7D76543}" vid="{8959B2E1-744C-4CF0-BE0B-85DCEAFAAAD0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3428768CC27849B56631B68EECD342" ma:contentTypeVersion="6" ma:contentTypeDescription="Create a new document." ma:contentTypeScope="" ma:versionID="ea1f7eb6f6b50634036ebb87f908af7a">
  <xsd:schema xmlns:xsd="http://www.w3.org/2001/XMLSchema" xmlns:xs="http://www.w3.org/2001/XMLSchema" xmlns:p="http://schemas.microsoft.com/office/2006/metadata/properties" xmlns:ns2="6dfb84fc-c783-47c9-928a-3d458849d261" xmlns:ns3="efd76e83-4173-4a26-b431-618a788339a8" targetNamespace="http://schemas.microsoft.com/office/2006/metadata/properties" ma:root="true" ma:fieldsID="14929ce0d51949c6c45446b8f212c29d" ns2:_="" ns3:_="">
    <xsd:import namespace="6dfb84fc-c783-47c9-928a-3d458849d261"/>
    <xsd:import namespace="efd76e83-4173-4a26-b431-618a78833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b84fc-c783-47c9-928a-3d458849d2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76e83-4173-4a26-b431-618a788339a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D71BA1-088C-45B7-BAF1-BEC28F176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b84fc-c783-47c9-928a-3d458849d261"/>
    <ds:schemaRef ds:uri="efd76e83-4173-4a26-b431-618a78833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81D2DF-F93E-4CC1-8A50-704C6CA043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F52303-DD41-4871-8221-5749C8E3EEE6}">
  <ds:schemaRefs>
    <ds:schemaRef ds:uri="http://schemas.microsoft.com/office/2006/metadata/properties"/>
    <ds:schemaRef ds:uri="http://purl.org/dc/dcmitype/"/>
    <ds:schemaRef ds:uri="http://purl.org/dc/terms/"/>
    <ds:schemaRef ds:uri="efd76e83-4173-4a26-b431-618a788339a8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dfb84fc-c783-47c9-928a-3d458849d26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0419_MSP_ppt template</Template>
  <TotalTime>867</TotalTime>
  <Words>665</Words>
  <Application>Microsoft Office PowerPoint</Application>
  <PresentationFormat>On-screen Show (16:9)</PresentationFormat>
  <Paragraphs>152</Paragraphs>
  <Slides>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Segoe UI</vt:lpstr>
      <vt:lpstr>Segoe UI Light</vt:lpstr>
      <vt:lpstr>Segoe UI Semilight</vt:lpstr>
      <vt:lpstr>Wingdings</vt:lpstr>
      <vt:lpstr>MSp</vt:lpstr>
      <vt:lpstr>WHITE TEMPLATE</vt:lpstr>
      <vt:lpstr>PowerPoint Presentation</vt:lpstr>
      <vt:lpstr>MSP Program</vt:lpstr>
      <vt:lpstr>About me</vt:lpstr>
      <vt:lpstr>Agenda </vt:lpstr>
      <vt:lpstr>PowerPoint Presentation</vt:lpstr>
      <vt:lpstr>Microsoft Student Partner's Program</vt:lpstr>
      <vt:lpstr>PowerPoint Presentation</vt:lpstr>
      <vt:lpstr>All applying students must</vt:lpstr>
      <vt:lpstr>How to apply?</vt:lpstr>
      <vt:lpstr>Application Form</vt:lpstr>
      <vt:lpstr>Application Form</vt:lpstr>
      <vt:lpstr>Application Form</vt:lpstr>
      <vt:lpstr>Recommendations</vt:lpstr>
      <vt:lpstr>Next group of Student Partners will be announced in July 2020 (applications are due May 31st, 2020)</vt:lpstr>
      <vt:lpstr>PowerPoint Presentation</vt:lpstr>
      <vt:lpstr>My application to the MSP program</vt:lpstr>
      <vt:lpstr>MSP SUMMIT INDIA 2020</vt:lpstr>
      <vt:lpstr>achievements</vt:lpstr>
      <vt:lpstr>achievements</vt:lpstr>
      <vt:lpstr>achievements</vt:lpstr>
      <vt:lpstr>Microsoft Student Partners Community</vt:lpstr>
      <vt:lpstr>Microsoft Student Partners Community </vt:lpstr>
      <vt:lpstr>PowerPoint Presentation</vt:lpstr>
      <vt:lpstr>A chance to grow your skills</vt:lpstr>
      <vt:lpstr>Software and services to aid your efforts</vt:lpstr>
      <vt:lpstr>PowerPoint Presentation</vt:lpstr>
      <vt:lpstr>The MSP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Continued.. </vt:lpstr>
      <vt:lpstr>Questions?</vt:lpstr>
      <vt:lpstr>Interact with us!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Daniel Gomez Jaramillo</dc:creator>
  <cp:lastModifiedBy>tirunagari adithya</cp:lastModifiedBy>
  <cp:revision>17</cp:revision>
  <cp:lastPrinted>2019-07-02T23:40:48Z</cp:lastPrinted>
  <dcterms:created xsi:type="dcterms:W3CDTF">2019-07-02T03:07:00Z</dcterms:created>
  <dcterms:modified xsi:type="dcterms:W3CDTF">2020-03-10T20:44:48Z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0x010100743428768CC27849B56631B68EECD342</vt:lpwstr>
  </property>
  <property fmtid="{D5CDD505-2E9C-101B-9397-08002B2CF9AE}" pid="3" name="Order">
    <vt:r8>1200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